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4" r:id="rId4"/>
    <p:sldId id="273" r:id="rId5"/>
    <p:sldId id="260" r:id="rId6"/>
    <p:sldId id="267" r:id="rId7"/>
    <p:sldId id="269" r:id="rId8"/>
    <p:sldId id="261" r:id="rId9"/>
    <p:sldId id="276" r:id="rId10"/>
    <p:sldId id="275" r:id="rId11"/>
    <p:sldId id="271" r:id="rId12"/>
    <p:sldId id="263" r:id="rId13"/>
    <p:sldId id="26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D7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745"/>
    <p:restoredTop sz="94662"/>
  </p:normalViewPr>
  <p:slideViewPr>
    <p:cSldViewPr snapToGrid="0" snapToObjects="1">
      <p:cViewPr varScale="1">
        <p:scale>
          <a:sx n="93" d="100"/>
          <a:sy n="93" d="100"/>
        </p:scale>
        <p:origin x="21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CBD0F3-7691-468E-8C38-087FFC7DE6F5}" type="doc">
      <dgm:prSet loTypeId="urn:microsoft.com/office/officeart/2005/8/layout/vProcess5" loCatId="process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0E55932-5387-4188-95B3-E78D10D3B3F8}">
      <dgm:prSet/>
      <dgm:spPr/>
      <dgm:t>
        <a:bodyPr/>
        <a:lstStyle/>
        <a:p>
          <a:r>
            <a:rPr lang="en-US" dirty="0"/>
            <a:t>Airbnb host</a:t>
          </a:r>
        </a:p>
      </dgm:t>
    </dgm:pt>
    <dgm:pt modelId="{8D1BCFED-44BF-490F-B8E0-4A7073FCCC1A}" type="parTrans" cxnId="{A38B1DE0-5B47-4313-B0C9-3520AAF1329F}">
      <dgm:prSet/>
      <dgm:spPr/>
      <dgm:t>
        <a:bodyPr/>
        <a:lstStyle/>
        <a:p>
          <a:endParaRPr lang="en-US"/>
        </a:p>
      </dgm:t>
    </dgm:pt>
    <dgm:pt modelId="{56700A82-846D-4B5B-A297-8461E7561A95}" type="sibTrans" cxnId="{A38B1DE0-5B47-4313-B0C9-3520AAF1329F}">
      <dgm:prSet/>
      <dgm:spPr/>
      <dgm:t>
        <a:bodyPr/>
        <a:lstStyle/>
        <a:p>
          <a:endParaRPr lang="en-US" dirty="0"/>
        </a:p>
      </dgm:t>
    </dgm:pt>
    <dgm:pt modelId="{FAA3DF9C-2F10-4A7F-92A9-38F11DF84796}">
      <dgm:prSet/>
      <dgm:spPr/>
      <dgm:t>
        <a:bodyPr/>
        <a:lstStyle/>
        <a:p>
          <a:r>
            <a:rPr lang="en-US" dirty="0"/>
            <a:t>House listing</a:t>
          </a:r>
        </a:p>
      </dgm:t>
    </dgm:pt>
    <dgm:pt modelId="{EAC01617-0665-471D-B993-609B7EF129D5}" type="parTrans" cxnId="{B66FC580-0A7B-4E13-ABC4-54B909085655}">
      <dgm:prSet/>
      <dgm:spPr/>
      <dgm:t>
        <a:bodyPr/>
        <a:lstStyle/>
        <a:p>
          <a:endParaRPr lang="en-US"/>
        </a:p>
      </dgm:t>
    </dgm:pt>
    <dgm:pt modelId="{6698247E-4889-43C8-977C-881DDB0C005F}" type="sibTrans" cxnId="{B66FC580-0A7B-4E13-ABC4-54B909085655}">
      <dgm:prSet/>
      <dgm:spPr/>
      <dgm:t>
        <a:bodyPr/>
        <a:lstStyle/>
        <a:p>
          <a:endParaRPr lang="en-US" dirty="0"/>
        </a:p>
      </dgm:t>
    </dgm:pt>
    <dgm:pt modelId="{A0297151-B1F5-4A29-A102-EFE5197814F7}">
      <dgm:prSet/>
      <dgm:spPr/>
      <dgm:t>
        <a:bodyPr/>
        <a:lstStyle/>
        <a:p>
          <a:r>
            <a:rPr lang="en-US" dirty="0"/>
            <a:t>Yield (Revenue per year)</a:t>
          </a:r>
        </a:p>
      </dgm:t>
    </dgm:pt>
    <dgm:pt modelId="{88BF024D-4A16-4963-A4B4-9FA9851CB496}" type="parTrans" cxnId="{6525E955-7B30-4BE3-922E-64435DB509FE}">
      <dgm:prSet/>
      <dgm:spPr/>
      <dgm:t>
        <a:bodyPr/>
        <a:lstStyle/>
        <a:p>
          <a:endParaRPr lang="en-US"/>
        </a:p>
      </dgm:t>
    </dgm:pt>
    <dgm:pt modelId="{B0EE9DA1-650F-4EA8-A20E-0817A73FB6BC}" type="sibTrans" cxnId="{6525E955-7B30-4BE3-922E-64435DB509FE}">
      <dgm:prSet/>
      <dgm:spPr/>
      <dgm:t>
        <a:bodyPr/>
        <a:lstStyle/>
        <a:p>
          <a:endParaRPr lang="en-US"/>
        </a:p>
      </dgm:t>
    </dgm:pt>
    <dgm:pt modelId="{93D5E719-33A5-0146-9A6F-239DC4C18BBB}" type="pres">
      <dgm:prSet presAssocID="{E8CBD0F3-7691-468E-8C38-087FFC7DE6F5}" presName="outerComposite" presStyleCnt="0">
        <dgm:presLayoutVars>
          <dgm:chMax val="5"/>
          <dgm:dir/>
          <dgm:resizeHandles val="exact"/>
        </dgm:presLayoutVars>
      </dgm:prSet>
      <dgm:spPr/>
    </dgm:pt>
    <dgm:pt modelId="{0CE40C98-B516-1142-A28A-420935C3FDF7}" type="pres">
      <dgm:prSet presAssocID="{E8CBD0F3-7691-468E-8C38-087FFC7DE6F5}" presName="dummyMaxCanvas" presStyleCnt="0">
        <dgm:presLayoutVars/>
      </dgm:prSet>
      <dgm:spPr/>
    </dgm:pt>
    <dgm:pt modelId="{42E35996-BF9D-2841-A2CB-5AE64462B9C3}" type="pres">
      <dgm:prSet presAssocID="{E8CBD0F3-7691-468E-8C38-087FFC7DE6F5}" presName="ThreeNodes_1" presStyleLbl="node1" presStyleIdx="0" presStyleCnt="3">
        <dgm:presLayoutVars>
          <dgm:bulletEnabled val="1"/>
        </dgm:presLayoutVars>
      </dgm:prSet>
      <dgm:spPr/>
    </dgm:pt>
    <dgm:pt modelId="{B3D64A1D-8DAF-BE4A-B2DE-D31D0C30D9C8}" type="pres">
      <dgm:prSet presAssocID="{E8CBD0F3-7691-468E-8C38-087FFC7DE6F5}" presName="ThreeNodes_2" presStyleLbl="node1" presStyleIdx="1" presStyleCnt="3">
        <dgm:presLayoutVars>
          <dgm:bulletEnabled val="1"/>
        </dgm:presLayoutVars>
      </dgm:prSet>
      <dgm:spPr/>
    </dgm:pt>
    <dgm:pt modelId="{ED975D47-D2E7-9348-8DAC-8A3A20D0895A}" type="pres">
      <dgm:prSet presAssocID="{E8CBD0F3-7691-468E-8C38-087FFC7DE6F5}" presName="ThreeNodes_3" presStyleLbl="node1" presStyleIdx="2" presStyleCnt="3">
        <dgm:presLayoutVars>
          <dgm:bulletEnabled val="1"/>
        </dgm:presLayoutVars>
      </dgm:prSet>
      <dgm:spPr/>
    </dgm:pt>
    <dgm:pt modelId="{C4AB1721-6D5D-C24F-B88D-2610363AF7E9}" type="pres">
      <dgm:prSet presAssocID="{E8CBD0F3-7691-468E-8C38-087FFC7DE6F5}" presName="ThreeConn_1-2" presStyleLbl="fgAccFollowNode1" presStyleIdx="0" presStyleCnt="2">
        <dgm:presLayoutVars>
          <dgm:bulletEnabled val="1"/>
        </dgm:presLayoutVars>
      </dgm:prSet>
      <dgm:spPr/>
    </dgm:pt>
    <dgm:pt modelId="{62CDB409-DB78-9D4C-A8FB-E97D065BEFD7}" type="pres">
      <dgm:prSet presAssocID="{E8CBD0F3-7691-468E-8C38-087FFC7DE6F5}" presName="ThreeConn_2-3" presStyleLbl="fgAccFollowNode1" presStyleIdx="1" presStyleCnt="2">
        <dgm:presLayoutVars>
          <dgm:bulletEnabled val="1"/>
        </dgm:presLayoutVars>
      </dgm:prSet>
      <dgm:spPr/>
    </dgm:pt>
    <dgm:pt modelId="{3E8FE5B5-4933-4A4A-8545-0465697EF409}" type="pres">
      <dgm:prSet presAssocID="{E8CBD0F3-7691-468E-8C38-087FFC7DE6F5}" presName="ThreeNodes_1_text" presStyleLbl="node1" presStyleIdx="2" presStyleCnt="3">
        <dgm:presLayoutVars>
          <dgm:bulletEnabled val="1"/>
        </dgm:presLayoutVars>
      </dgm:prSet>
      <dgm:spPr/>
    </dgm:pt>
    <dgm:pt modelId="{5A26F8A2-F454-7C44-AFF6-1A463FDAFA82}" type="pres">
      <dgm:prSet presAssocID="{E8CBD0F3-7691-468E-8C38-087FFC7DE6F5}" presName="ThreeNodes_2_text" presStyleLbl="node1" presStyleIdx="2" presStyleCnt="3">
        <dgm:presLayoutVars>
          <dgm:bulletEnabled val="1"/>
        </dgm:presLayoutVars>
      </dgm:prSet>
      <dgm:spPr/>
    </dgm:pt>
    <dgm:pt modelId="{6FA099B1-E5C1-6A46-9CA5-37A53424183B}" type="pres">
      <dgm:prSet presAssocID="{E8CBD0F3-7691-468E-8C38-087FFC7DE6F5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1D7C2201-8280-334F-AB3D-2962FEF3D4E5}" type="presOf" srcId="{A0297151-B1F5-4A29-A102-EFE5197814F7}" destId="{6FA099B1-E5C1-6A46-9CA5-37A53424183B}" srcOrd="1" destOrd="0" presId="urn:microsoft.com/office/officeart/2005/8/layout/vProcess5"/>
    <dgm:cxn modelId="{6640880B-411C-FD47-B7A7-8819CC52C52B}" type="presOf" srcId="{FAA3DF9C-2F10-4A7F-92A9-38F11DF84796}" destId="{5A26F8A2-F454-7C44-AFF6-1A463FDAFA82}" srcOrd="1" destOrd="0" presId="urn:microsoft.com/office/officeart/2005/8/layout/vProcess5"/>
    <dgm:cxn modelId="{213DFB12-2C75-6542-9C30-B44C1D2D6FC5}" type="presOf" srcId="{6698247E-4889-43C8-977C-881DDB0C005F}" destId="{62CDB409-DB78-9D4C-A8FB-E97D065BEFD7}" srcOrd="0" destOrd="0" presId="urn:microsoft.com/office/officeart/2005/8/layout/vProcess5"/>
    <dgm:cxn modelId="{6525E955-7B30-4BE3-922E-64435DB509FE}" srcId="{E8CBD0F3-7691-468E-8C38-087FFC7DE6F5}" destId="{A0297151-B1F5-4A29-A102-EFE5197814F7}" srcOrd="2" destOrd="0" parTransId="{88BF024D-4A16-4963-A4B4-9FA9851CB496}" sibTransId="{B0EE9DA1-650F-4EA8-A20E-0817A73FB6BC}"/>
    <dgm:cxn modelId="{97EB0561-C170-E042-A6E3-7D4D07EC6604}" type="presOf" srcId="{C0E55932-5387-4188-95B3-E78D10D3B3F8}" destId="{42E35996-BF9D-2841-A2CB-5AE64462B9C3}" srcOrd="0" destOrd="0" presId="urn:microsoft.com/office/officeart/2005/8/layout/vProcess5"/>
    <dgm:cxn modelId="{B66FC580-0A7B-4E13-ABC4-54B909085655}" srcId="{E8CBD0F3-7691-468E-8C38-087FFC7DE6F5}" destId="{FAA3DF9C-2F10-4A7F-92A9-38F11DF84796}" srcOrd="1" destOrd="0" parTransId="{EAC01617-0665-471D-B993-609B7EF129D5}" sibTransId="{6698247E-4889-43C8-977C-881DDB0C005F}"/>
    <dgm:cxn modelId="{0084CABF-CA78-E84B-95D8-6FB0636AB499}" type="presOf" srcId="{A0297151-B1F5-4A29-A102-EFE5197814F7}" destId="{ED975D47-D2E7-9348-8DAC-8A3A20D0895A}" srcOrd="0" destOrd="0" presId="urn:microsoft.com/office/officeart/2005/8/layout/vProcess5"/>
    <dgm:cxn modelId="{A46583CA-F00C-0C46-934D-B9E3A0FD6C38}" type="presOf" srcId="{FAA3DF9C-2F10-4A7F-92A9-38F11DF84796}" destId="{B3D64A1D-8DAF-BE4A-B2DE-D31D0C30D9C8}" srcOrd="0" destOrd="0" presId="urn:microsoft.com/office/officeart/2005/8/layout/vProcess5"/>
    <dgm:cxn modelId="{20E6BDCE-3A5A-684A-B98E-FB1E367D8C39}" type="presOf" srcId="{E8CBD0F3-7691-468E-8C38-087FFC7DE6F5}" destId="{93D5E719-33A5-0146-9A6F-239DC4C18BBB}" srcOrd="0" destOrd="0" presId="urn:microsoft.com/office/officeart/2005/8/layout/vProcess5"/>
    <dgm:cxn modelId="{75D077D3-3865-904B-8B70-27AA2F7DC912}" type="presOf" srcId="{C0E55932-5387-4188-95B3-E78D10D3B3F8}" destId="{3E8FE5B5-4933-4A4A-8545-0465697EF409}" srcOrd="1" destOrd="0" presId="urn:microsoft.com/office/officeart/2005/8/layout/vProcess5"/>
    <dgm:cxn modelId="{8BAABEDA-D178-EC46-A5C7-FE15D844232A}" type="presOf" srcId="{56700A82-846D-4B5B-A297-8461E7561A95}" destId="{C4AB1721-6D5D-C24F-B88D-2610363AF7E9}" srcOrd="0" destOrd="0" presId="urn:microsoft.com/office/officeart/2005/8/layout/vProcess5"/>
    <dgm:cxn modelId="{A38B1DE0-5B47-4313-B0C9-3520AAF1329F}" srcId="{E8CBD0F3-7691-468E-8C38-087FFC7DE6F5}" destId="{C0E55932-5387-4188-95B3-E78D10D3B3F8}" srcOrd="0" destOrd="0" parTransId="{8D1BCFED-44BF-490F-B8E0-4A7073FCCC1A}" sibTransId="{56700A82-846D-4B5B-A297-8461E7561A95}"/>
    <dgm:cxn modelId="{93BFE7B1-F53A-7448-BCAB-106A052EDE61}" type="presParOf" srcId="{93D5E719-33A5-0146-9A6F-239DC4C18BBB}" destId="{0CE40C98-B516-1142-A28A-420935C3FDF7}" srcOrd="0" destOrd="0" presId="urn:microsoft.com/office/officeart/2005/8/layout/vProcess5"/>
    <dgm:cxn modelId="{0072D7E2-5A38-5F4C-9BBB-CDA9949D41CD}" type="presParOf" srcId="{93D5E719-33A5-0146-9A6F-239DC4C18BBB}" destId="{42E35996-BF9D-2841-A2CB-5AE64462B9C3}" srcOrd="1" destOrd="0" presId="urn:microsoft.com/office/officeart/2005/8/layout/vProcess5"/>
    <dgm:cxn modelId="{C2DCE9A3-1A88-374E-95BD-86AD53048588}" type="presParOf" srcId="{93D5E719-33A5-0146-9A6F-239DC4C18BBB}" destId="{B3D64A1D-8DAF-BE4A-B2DE-D31D0C30D9C8}" srcOrd="2" destOrd="0" presId="urn:microsoft.com/office/officeart/2005/8/layout/vProcess5"/>
    <dgm:cxn modelId="{87C93FF4-5704-EC48-9D1D-B0BFE199C19C}" type="presParOf" srcId="{93D5E719-33A5-0146-9A6F-239DC4C18BBB}" destId="{ED975D47-D2E7-9348-8DAC-8A3A20D0895A}" srcOrd="3" destOrd="0" presId="urn:microsoft.com/office/officeart/2005/8/layout/vProcess5"/>
    <dgm:cxn modelId="{0F87306C-18C9-ED45-9575-7E1C7CF4269E}" type="presParOf" srcId="{93D5E719-33A5-0146-9A6F-239DC4C18BBB}" destId="{C4AB1721-6D5D-C24F-B88D-2610363AF7E9}" srcOrd="4" destOrd="0" presId="urn:microsoft.com/office/officeart/2005/8/layout/vProcess5"/>
    <dgm:cxn modelId="{A65637B9-0736-F04E-ABA6-C278AD508937}" type="presParOf" srcId="{93D5E719-33A5-0146-9A6F-239DC4C18BBB}" destId="{62CDB409-DB78-9D4C-A8FB-E97D065BEFD7}" srcOrd="5" destOrd="0" presId="urn:microsoft.com/office/officeart/2005/8/layout/vProcess5"/>
    <dgm:cxn modelId="{AC12B8A3-D549-C34B-ACAC-148C12529C74}" type="presParOf" srcId="{93D5E719-33A5-0146-9A6F-239DC4C18BBB}" destId="{3E8FE5B5-4933-4A4A-8545-0465697EF409}" srcOrd="6" destOrd="0" presId="urn:microsoft.com/office/officeart/2005/8/layout/vProcess5"/>
    <dgm:cxn modelId="{B6536A6B-A9D9-1248-A8C2-55C15CD6C1F1}" type="presParOf" srcId="{93D5E719-33A5-0146-9A6F-239DC4C18BBB}" destId="{5A26F8A2-F454-7C44-AFF6-1A463FDAFA82}" srcOrd="7" destOrd="0" presId="urn:microsoft.com/office/officeart/2005/8/layout/vProcess5"/>
    <dgm:cxn modelId="{98F4F80C-0F4F-C34A-8EC6-F5F1874B99CB}" type="presParOf" srcId="{93D5E719-33A5-0146-9A6F-239DC4C18BBB}" destId="{6FA099B1-E5C1-6A46-9CA5-37A53424183B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724C75B-6148-4BEB-95F3-30A3B6E03837}" type="doc">
      <dgm:prSet loTypeId="urn:microsoft.com/office/officeart/2005/8/layout/vProcess5" loCatId="process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52C9A0C-4712-46BD-9B34-1C448F7B794B}">
      <dgm:prSet/>
      <dgm:spPr/>
      <dgm:t>
        <a:bodyPr/>
        <a:lstStyle/>
        <a:p>
          <a:r>
            <a:rPr lang="en-US" dirty="0"/>
            <a:t>Evaluate the listing description</a:t>
          </a:r>
        </a:p>
      </dgm:t>
    </dgm:pt>
    <dgm:pt modelId="{ADE535CA-B000-4F48-B04C-FC54E0EDB788}" type="parTrans" cxnId="{8C349B09-12CA-4CA4-9727-3EF8AD0C8704}">
      <dgm:prSet/>
      <dgm:spPr/>
      <dgm:t>
        <a:bodyPr/>
        <a:lstStyle/>
        <a:p>
          <a:endParaRPr lang="en-US"/>
        </a:p>
      </dgm:t>
    </dgm:pt>
    <dgm:pt modelId="{C7FB1648-DCC7-4F19-B361-254D10649A56}" type="sibTrans" cxnId="{8C349B09-12CA-4CA4-9727-3EF8AD0C8704}">
      <dgm:prSet/>
      <dgm:spPr/>
      <dgm:t>
        <a:bodyPr/>
        <a:lstStyle/>
        <a:p>
          <a:endParaRPr lang="en-US" dirty="0"/>
        </a:p>
      </dgm:t>
    </dgm:pt>
    <dgm:pt modelId="{E1DB0581-FD48-48A3-B5DA-5C9D052EEAC0}">
      <dgm:prSet/>
      <dgm:spPr/>
      <dgm:t>
        <a:bodyPr/>
        <a:lstStyle/>
        <a:p>
          <a:r>
            <a:rPr lang="en-US" dirty="0"/>
            <a:t>Estimate revenue from description</a:t>
          </a:r>
        </a:p>
      </dgm:t>
    </dgm:pt>
    <dgm:pt modelId="{0E66A593-83A5-4864-93D2-616D1DBD1749}" type="parTrans" cxnId="{00108FA4-48AC-4FB5-A7FC-6426525E36F7}">
      <dgm:prSet/>
      <dgm:spPr/>
      <dgm:t>
        <a:bodyPr/>
        <a:lstStyle/>
        <a:p>
          <a:endParaRPr lang="en-US"/>
        </a:p>
      </dgm:t>
    </dgm:pt>
    <dgm:pt modelId="{AE8ED551-EE1C-4DC0-99D0-ADDFAF9E0390}" type="sibTrans" cxnId="{00108FA4-48AC-4FB5-A7FC-6426525E36F7}">
      <dgm:prSet/>
      <dgm:spPr/>
      <dgm:t>
        <a:bodyPr/>
        <a:lstStyle/>
        <a:p>
          <a:endParaRPr lang="en-US"/>
        </a:p>
      </dgm:t>
    </dgm:pt>
    <dgm:pt modelId="{380E6A46-90F2-2448-8BCE-7647B7C451F6}" type="pres">
      <dgm:prSet presAssocID="{0724C75B-6148-4BEB-95F3-30A3B6E03837}" presName="outerComposite" presStyleCnt="0">
        <dgm:presLayoutVars>
          <dgm:chMax val="5"/>
          <dgm:dir/>
          <dgm:resizeHandles val="exact"/>
        </dgm:presLayoutVars>
      </dgm:prSet>
      <dgm:spPr/>
    </dgm:pt>
    <dgm:pt modelId="{ACA3CCA5-922D-7A41-862F-B86D04DFB8F9}" type="pres">
      <dgm:prSet presAssocID="{0724C75B-6148-4BEB-95F3-30A3B6E03837}" presName="dummyMaxCanvas" presStyleCnt="0">
        <dgm:presLayoutVars/>
      </dgm:prSet>
      <dgm:spPr/>
    </dgm:pt>
    <dgm:pt modelId="{99453CA4-A249-A040-956A-419836B9677B}" type="pres">
      <dgm:prSet presAssocID="{0724C75B-6148-4BEB-95F3-30A3B6E03837}" presName="TwoNodes_1" presStyleLbl="node1" presStyleIdx="0" presStyleCnt="2">
        <dgm:presLayoutVars>
          <dgm:bulletEnabled val="1"/>
        </dgm:presLayoutVars>
      </dgm:prSet>
      <dgm:spPr/>
    </dgm:pt>
    <dgm:pt modelId="{A99C02F2-8942-7541-81A6-463390E48712}" type="pres">
      <dgm:prSet presAssocID="{0724C75B-6148-4BEB-95F3-30A3B6E03837}" presName="TwoNodes_2" presStyleLbl="node1" presStyleIdx="1" presStyleCnt="2">
        <dgm:presLayoutVars>
          <dgm:bulletEnabled val="1"/>
        </dgm:presLayoutVars>
      </dgm:prSet>
      <dgm:spPr/>
    </dgm:pt>
    <dgm:pt modelId="{0D88A301-9F95-1B44-A03D-41BB76C4BDF7}" type="pres">
      <dgm:prSet presAssocID="{0724C75B-6148-4BEB-95F3-30A3B6E03837}" presName="TwoConn_1-2" presStyleLbl="fgAccFollowNode1" presStyleIdx="0" presStyleCnt="1">
        <dgm:presLayoutVars>
          <dgm:bulletEnabled val="1"/>
        </dgm:presLayoutVars>
      </dgm:prSet>
      <dgm:spPr/>
    </dgm:pt>
    <dgm:pt modelId="{3D1BE1FF-2D70-364E-BFD1-E8D2DD3C8098}" type="pres">
      <dgm:prSet presAssocID="{0724C75B-6148-4BEB-95F3-30A3B6E03837}" presName="TwoNodes_1_text" presStyleLbl="node1" presStyleIdx="1" presStyleCnt="2">
        <dgm:presLayoutVars>
          <dgm:bulletEnabled val="1"/>
        </dgm:presLayoutVars>
      </dgm:prSet>
      <dgm:spPr/>
    </dgm:pt>
    <dgm:pt modelId="{701FA790-8979-374B-9264-19E3FD96735F}" type="pres">
      <dgm:prSet presAssocID="{0724C75B-6148-4BEB-95F3-30A3B6E03837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20F23407-D3AD-FB4A-A0F8-F9E8E2A02B2B}" type="presOf" srcId="{C7FB1648-DCC7-4F19-B361-254D10649A56}" destId="{0D88A301-9F95-1B44-A03D-41BB76C4BDF7}" srcOrd="0" destOrd="0" presId="urn:microsoft.com/office/officeart/2005/8/layout/vProcess5"/>
    <dgm:cxn modelId="{8C349B09-12CA-4CA4-9727-3EF8AD0C8704}" srcId="{0724C75B-6148-4BEB-95F3-30A3B6E03837}" destId="{B52C9A0C-4712-46BD-9B34-1C448F7B794B}" srcOrd="0" destOrd="0" parTransId="{ADE535CA-B000-4F48-B04C-FC54E0EDB788}" sibTransId="{C7FB1648-DCC7-4F19-B361-254D10649A56}"/>
    <dgm:cxn modelId="{16BE042C-C159-F84D-B448-841752822636}" type="presOf" srcId="{0724C75B-6148-4BEB-95F3-30A3B6E03837}" destId="{380E6A46-90F2-2448-8BCE-7647B7C451F6}" srcOrd="0" destOrd="0" presId="urn:microsoft.com/office/officeart/2005/8/layout/vProcess5"/>
    <dgm:cxn modelId="{00108FA4-48AC-4FB5-A7FC-6426525E36F7}" srcId="{0724C75B-6148-4BEB-95F3-30A3B6E03837}" destId="{E1DB0581-FD48-48A3-B5DA-5C9D052EEAC0}" srcOrd="1" destOrd="0" parTransId="{0E66A593-83A5-4864-93D2-616D1DBD1749}" sibTransId="{AE8ED551-EE1C-4DC0-99D0-ADDFAF9E0390}"/>
    <dgm:cxn modelId="{6A947BAF-67E7-9540-BA9B-CFCC5057AE8C}" type="presOf" srcId="{E1DB0581-FD48-48A3-B5DA-5C9D052EEAC0}" destId="{A99C02F2-8942-7541-81A6-463390E48712}" srcOrd="0" destOrd="0" presId="urn:microsoft.com/office/officeart/2005/8/layout/vProcess5"/>
    <dgm:cxn modelId="{3020EECA-8FB4-3249-8F15-26B8319FDF53}" type="presOf" srcId="{B52C9A0C-4712-46BD-9B34-1C448F7B794B}" destId="{99453CA4-A249-A040-956A-419836B9677B}" srcOrd="0" destOrd="0" presId="urn:microsoft.com/office/officeart/2005/8/layout/vProcess5"/>
    <dgm:cxn modelId="{192407CD-0AEB-CD4C-A2F5-27B8A35E84B5}" type="presOf" srcId="{E1DB0581-FD48-48A3-B5DA-5C9D052EEAC0}" destId="{701FA790-8979-374B-9264-19E3FD96735F}" srcOrd="1" destOrd="0" presId="urn:microsoft.com/office/officeart/2005/8/layout/vProcess5"/>
    <dgm:cxn modelId="{AC76C1DD-8132-6B42-9FC9-7CB307DE3779}" type="presOf" srcId="{B52C9A0C-4712-46BD-9B34-1C448F7B794B}" destId="{3D1BE1FF-2D70-364E-BFD1-E8D2DD3C8098}" srcOrd="1" destOrd="0" presId="urn:microsoft.com/office/officeart/2005/8/layout/vProcess5"/>
    <dgm:cxn modelId="{FDA2E479-A74F-AD40-809A-3E18666106B5}" type="presParOf" srcId="{380E6A46-90F2-2448-8BCE-7647B7C451F6}" destId="{ACA3CCA5-922D-7A41-862F-B86D04DFB8F9}" srcOrd="0" destOrd="0" presId="urn:microsoft.com/office/officeart/2005/8/layout/vProcess5"/>
    <dgm:cxn modelId="{277B0E14-3120-F84E-9902-42AA3D382B4B}" type="presParOf" srcId="{380E6A46-90F2-2448-8BCE-7647B7C451F6}" destId="{99453CA4-A249-A040-956A-419836B9677B}" srcOrd="1" destOrd="0" presId="urn:microsoft.com/office/officeart/2005/8/layout/vProcess5"/>
    <dgm:cxn modelId="{120E7B37-09C1-5E46-B189-3D3FA9372E99}" type="presParOf" srcId="{380E6A46-90F2-2448-8BCE-7647B7C451F6}" destId="{A99C02F2-8942-7541-81A6-463390E48712}" srcOrd="2" destOrd="0" presId="urn:microsoft.com/office/officeart/2005/8/layout/vProcess5"/>
    <dgm:cxn modelId="{5DF30366-BAA4-554A-AF68-53AA69E77611}" type="presParOf" srcId="{380E6A46-90F2-2448-8BCE-7647B7C451F6}" destId="{0D88A301-9F95-1B44-A03D-41BB76C4BDF7}" srcOrd="3" destOrd="0" presId="urn:microsoft.com/office/officeart/2005/8/layout/vProcess5"/>
    <dgm:cxn modelId="{1A48B90E-8E8C-0549-A2DA-15867773D52D}" type="presParOf" srcId="{380E6A46-90F2-2448-8BCE-7647B7C451F6}" destId="{3D1BE1FF-2D70-364E-BFD1-E8D2DD3C8098}" srcOrd="4" destOrd="0" presId="urn:microsoft.com/office/officeart/2005/8/layout/vProcess5"/>
    <dgm:cxn modelId="{AEB013AE-E34E-EB45-8BF3-DA1E5B3F9244}" type="presParOf" srcId="{380E6A46-90F2-2448-8BCE-7647B7C451F6}" destId="{701FA790-8979-374B-9264-19E3FD96735F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69237DA-1E88-4878-8192-6A4827C4221A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665211A-345C-48A9-993A-1E5CEB547887}">
      <dgm:prSet/>
      <dgm:spPr/>
      <dgm:t>
        <a:bodyPr/>
        <a:lstStyle/>
        <a:p>
          <a:r>
            <a:rPr lang="en-US" dirty="0"/>
            <a:t>Data Gathering</a:t>
          </a:r>
        </a:p>
      </dgm:t>
    </dgm:pt>
    <dgm:pt modelId="{58F97052-1511-4F9F-9F97-76892B2D49F9}" type="parTrans" cxnId="{3FB3746F-2C7D-432B-8B50-C6060E948EE2}">
      <dgm:prSet/>
      <dgm:spPr/>
      <dgm:t>
        <a:bodyPr/>
        <a:lstStyle/>
        <a:p>
          <a:endParaRPr lang="en-US"/>
        </a:p>
      </dgm:t>
    </dgm:pt>
    <dgm:pt modelId="{0F2EA0F5-1BF0-4657-BB96-414836889F4F}" type="sibTrans" cxnId="{3FB3746F-2C7D-432B-8B50-C6060E948EE2}">
      <dgm:prSet/>
      <dgm:spPr/>
      <dgm:t>
        <a:bodyPr/>
        <a:lstStyle/>
        <a:p>
          <a:endParaRPr lang="en-US" dirty="0"/>
        </a:p>
      </dgm:t>
    </dgm:pt>
    <dgm:pt modelId="{6DCB2307-87BB-43FC-8454-BCFD6D3C8125}">
      <dgm:prSet/>
      <dgm:spPr/>
      <dgm:t>
        <a:bodyPr/>
        <a:lstStyle/>
        <a:p>
          <a:r>
            <a:rPr lang="en-US" dirty="0"/>
            <a:t>Data Uploading</a:t>
          </a:r>
        </a:p>
      </dgm:t>
    </dgm:pt>
    <dgm:pt modelId="{79666EFF-69DF-4335-A9D1-91CB6F1C6A57}" type="parTrans" cxnId="{B6326086-0CD1-411D-B248-697ED80AB9A5}">
      <dgm:prSet/>
      <dgm:spPr/>
      <dgm:t>
        <a:bodyPr/>
        <a:lstStyle/>
        <a:p>
          <a:endParaRPr lang="en-US"/>
        </a:p>
      </dgm:t>
    </dgm:pt>
    <dgm:pt modelId="{0FEAB9EE-170A-4A95-A003-8B08DE7686EC}" type="sibTrans" cxnId="{B6326086-0CD1-411D-B248-697ED80AB9A5}">
      <dgm:prSet/>
      <dgm:spPr/>
      <dgm:t>
        <a:bodyPr/>
        <a:lstStyle/>
        <a:p>
          <a:endParaRPr lang="en-US" dirty="0"/>
        </a:p>
      </dgm:t>
    </dgm:pt>
    <dgm:pt modelId="{6BE47581-FB31-4CC2-8A6C-1CD388A1EBE9}">
      <dgm:prSet/>
      <dgm:spPr/>
      <dgm:t>
        <a:bodyPr/>
        <a:lstStyle/>
        <a:p>
          <a:r>
            <a:rPr lang="en-US" dirty="0"/>
            <a:t>Data Cleaning</a:t>
          </a:r>
        </a:p>
      </dgm:t>
    </dgm:pt>
    <dgm:pt modelId="{EFB78E49-1DFA-4D2D-B00D-E98C35AF6C13}" type="parTrans" cxnId="{3FCF8491-1FB0-4609-B32D-99686B6F452C}">
      <dgm:prSet/>
      <dgm:spPr/>
      <dgm:t>
        <a:bodyPr/>
        <a:lstStyle/>
        <a:p>
          <a:endParaRPr lang="en-US"/>
        </a:p>
      </dgm:t>
    </dgm:pt>
    <dgm:pt modelId="{E8A5B971-E392-498F-A274-789A2D4BF85F}" type="sibTrans" cxnId="{3FCF8491-1FB0-4609-B32D-99686B6F452C}">
      <dgm:prSet/>
      <dgm:spPr/>
      <dgm:t>
        <a:bodyPr/>
        <a:lstStyle/>
        <a:p>
          <a:endParaRPr lang="en-US" dirty="0"/>
        </a:p>
      </dgm:t>
    </dgm:pt>
    <dgm:pt modelId="{252BFED5-FA7F-49FD-99AF-EBF487F35F11}">
      <dgm:prSet/>
      <dgm:spPr/>
      <dgm:t>
        <a:bodyPr/>
        <a:lstStyle/>
        <a:p>
          <a:r>
            <a:rPr lang="en-US" dirty="0"/>
            <a:t>Exploratory Data Analysis</a:t>
          </a:r>
        </a:p>
      </dgm:t>
    </dgm:pt>
    <dgm:pt modelId="{BD357D7C-7B49-4A04-8D21-B61B8EACF1B7}" type="parTrans" cxnId="{4883E44A-9A2B-4F68-A001-9ABA891B9FD5}">
      <dgm:prSet/>
      <dgm:spPr/>
      <dgm:t>
        <a:bodyPr/>
        <a:lstStyle/>
        <a:p>
          <a:endParaRPr lang="en-US"/>
        </a:p>
      </dgm:t>
    </dgm:pt>
    <dgm:pt modelId="{EA2E10B7-FAE6-4C0A-80FE-4C68D3478551}" type="sibTrans" cxnId="{4883E44A-9A2B-4F68-A001-9ABA891B9FD5}">
      <dgm:prSet/>
      <dgm:spPr/>
      <dgm:t>
        <a:bodyPr/>
        <a:lstStyle/>
        <a:p>
          <a:endParaRPr lang="en-US" dirty="0"/>
        </a:p>
      </dgm:t>
    </dgm:pt>
    <dgm:pt modelId="{A78C95D6-0956-43FE-B6B4-CFFD2F3B64F8}">
      <dgm:prSet/>
      <dgm:spPr/>
      <dgm:t>
        <a:bodyPr/>
        <a:lstStyle/>
        <a:p>
          <a:r>
            <a:rPr lang="en-US" dirty="0"/>
            <a:t>Text Processing</a:t>
          </a:r>
        </a:p>
      </dgm:t>
    </dgm:pt>
    <dgm:pt modelId="{BDD11AEA-44EB-417D-A6E7-0225413B8054}" type="parTrans" cxnId="{9FD39DF9-2476-460C-ADE5-1EB17750A09B}">
      <dgm:prSet/>
      <dgm:spPr/>
      <dgm:t>
        <a:bodyPr/>
        <a:lstStyle/>
        <a:p>
          <a:endParaRPr lang="en-US"/>
        </a:p>
      </dgm:t>
    </dgm:pt>
    <dgm:pt modelId="{A931A938-9B31-4540-8571-6062C6F656AF}" type="sibTrans" cxnId="{9FD39DF9-2476-460C-ADE5-1EB17750A09B}">
      <dgm:prSet/>
      <dgm:spPr/>
      <dgm:t>
        <a:bodyPr/>
        <a:lstStyle/>
        <a:p>
          <a:endParaRPr lang="en-US" dirty="0"/>
        </a:p>
      </dgm:t>
    </dgm:pt>
    <dgm:pt modelId="{8AA57E2A-45FD-4198-944A-E1432C7656D4}">
      <dgm:prSet/>
      <dgm:spPr/>
      <dgm:t>
        <a:bodyPr/>
        <a:lstStyle/>
        <a:p>
          <a:r>
            <a:rPr lang="en-US" dirty="0"/>
            <a:t>Topic Modeling</a:t>
          </a:r>
        </a:p>
      </dgm:t>
    </dgm:pt>
    <dgm:pt modelId="{66EED30A-1C8B-415F-833B-4C02E2EAC630}" type="parTrans" cxnId="{9626BDF2-87E2-4708-8D4F-F34FEB9778C1}">
      <dgm:prSet/>
      <dgm:spPr/>
      <dgm:t>
        <a:bodyPr/>
        <a:lstStyle/>
        <a:p>
          <a:endParaRPr lang="en-US"/>
        </a:p>
      </dgm:t>
    </dgm:pt>
    <dgm:pt modelId="{855DE1EC-2FE8-4623-BCF1-D2611D3CE508}" type="sibTrans" cxnId="{9626BDF2-87E2-4708-8D4F-F34FEB9778C1}">
      <dgm:prSet/>
      <dgm:spPr/>
      <dgm:t>
        <a:bodyPr/>
        <a:lstStyle/>
        <a:p>
          <a:endParaRPr lang="en-US" dirty="0"/>
        </a:p>
      </dgm:t>
    </dgm:pt>
    <dgm:pt modelId="{81DF3275-EB46-42C8-956B-6478C27220A4}">
      <dgm:prSet/>
      <dgm:spPr/>
      <dgm:t>
        <a:bodyPr/>
        <a:lstStyle/>
        <a:p>
          <a:r>
            <a:rPr lang="en-US" dirty="0"/>
            <a:t>Supervised Modeling</a:t>
          </a:r>
        </a:p>
      </dgm:t>
    </dgm:pt>
    <dgm:pt modelId="{FC358270-B23A-48F6-8AD3-BDF9B5B8918E}" type="parTrans" cxnId="{D9A17A3B-ACBF-4C30-8586-21E29287D02F}">
      <dgm:prSet/>
      <dgm:spPr/>
      <dgm:t>
        <a:bodyPr/>
        <a:lstStyle/>
        <a:p>
          <a:endParaRPr lang="en-US"/>
        </a:p>
      </dgm:t>
    </dgm:pt>
    <dgm:pt modelId="{0CE52EE7-A7E4-497F-B457-679E6A8FA8A4}" type="sibTrans" cxnId="{D9A17A3B-ACBF-4C30-8586-21E29287D02F}">
      <dgm:prSet/>
      <dgm:spPr/>
      <dgm:t>
        <a:bodyPr/>
        <a:lstStyle/>
        <a:p>
          <a:endParaRPr lang="en-US" dirty="0"/>
        </a:p>
      </dgm:t>
    </dgm:pt>
    <dgm:pt modelId="{D3935C9A-7748-4B56-AD80-CD4F6468EE95}">
      <dgm:prSet/>
      <dgm:spPr/>
      <dgm:t>
        <a:bodyPr/>
        <a:lstStyle/>
        <a:p>
          <a:r>
            <a:rPr lang="en-US" dirty="0"/>
            <a:t>Web App</a:t>
          </a:r>
        </a:p>
      </dgm:t>
    </dgm:pt>
    <dgm:pt modelId="{8E1B4DE1-66AA-4024-9272-213867791079}" type="parTrans" cxnId="{B57D0BC4-FB95-4C31-AA39-49266022A605}">
      <dgm:prSet/>
      <dgm:spPr/>
      <dgm:t>
        <a:bodyPr/>
        <a:lstStyle/>
        <a:p>
          <a:endParaRPr lang="en-US"/>
        </a:p>
      </dgm:t>
    </dgm:pt>
    <dgm:pt modelId="{4C53B950-A42D-44B1-AC0D-8E554D25A8B6}" type="sibTrans" cxnId="{B57D0BC4-FB95-4C31-AA39-49266022A605}">
      <dgm:prSet/>
      <dgm:spPr/>
      <dgm:t>
        <a:bodyPr/>
        <a:lstStyle/>
        <a:p>
          <a:endParaRPr lang="en-US"/>
        </a:p>
      </dgm:t>
    </dgm:pt>
    <dgm:pt modelId="{6C90ECDF-FBC6-3E4F-9EB5-D7D3EDD65F14}" type="pres">
      <dgm:prSet presAssocID="{E69237DA-1E88-4878-8192-6A4827C4221A}" presName="Name0" presStyleCnt="0">
        <dgm:presLayoutVars>
          <dgm:dir/>
          <dgm:resizeHandles val="exact"/>
        </dgm:presLayoutVars>
      </dgm:prSet>
      <dgm:spPr/>
    </dgm:pt>
    <dgm:pt modelId="{C10FDCEC-53B4-674F-8F9D-6B1043831630}" type="pres">
      <dgm:prSet presAssocID="{B665211A-345C-48A9-993A-1E5CEB547887}" presName="node" presStyleLbl="node1" presStyleIdx="0" presStyleCnt="8">
        <dgm:presLayoutVars>
          <dgm:bulletEnabled val="1"/>
        </dgm:presLayoutVars>
      </dgm:prSet>
      <dgm:spPr/>
    </dgm:pt>
    <dgm:pt modelId="{40E80B70-5222-1145-BD58-65305DE93D1E}" type="pres">
      <dgm:prSet presAssocID="{0F2EA0F5-1BF0-4657-BB96-414836889F4F}" presName="sibTrans" presStyleLbl="sibTrans1D1" presStyleIdx="0" presStyleCnt="7"/>
      <dgm:spPr/>
    </dgm:pt>
    <dgm:pt modelId="{27615374-E29A-7E48-AB62-F13C766A19A9}" type="pres">
      <dgm:prSet presAssocID="{0F2EA0F5-1BF0-4657-BB96-414836889F4F}" presName="connectorText" presStyleLbl="sibTrans1D1" presStyleIdx="0" presStyleCnt="7"/>
      <dgm:spPr/>
    </dgm:pt>
    <dgm:pt modelId="{AFAD5360-5597-774E-8396-362024FFE104}" type="pres">
      <dgm:prSet presAssocID="{6DCB2307-87BB-43FC-8454-BCFD6D3C8125}" presName="node" presStyleLbl="node1" presStyleIdx="1" presStyleCnt="8">
        <dgm:presLayoutVars>
          <dgm:bulletEnabled val="1"/>
        </dgm:presLayoutVars>
      </dgm:prSet>
      <dgm:spPr/>
    </dgm:pt>
    <dgm:pt modelId="{C2C3C2EA-B0C5-434A-81B7-DDAA75E765D6}" type="pres">
      <dgm:prSet presAssocID="{0FEAB9EE-170A-4A95-A003-8B08DE7686EC}" presName="sibTrans" presStyleLbl="sibTrans1D1" presStyleIdx="1" presStyleCnt="7"/>
      <dgm:spPr/>
    </dgm:pt>
    <dgm:pt modelId="{137BF947-7CA5-3941-9931-5194D7654A54}" type="pres">
      <dgm:prSet presAssocID="{0FEAB9EE-170A-4A95-A003-8B08DE7686EC}" presName="connectorText" presStyleLbl="sibTrans1D1" presStyleIdx="1" presStyleCnt="7"/>
      <dgm:spPr/>
    </dgm:pt>
    <dgm:pt modelId="{1ABC43EF-8F3E-564F-8DEF-BDF0A2020B1B}" type="pres">
      <dgm:prSet presAssocID="{6BE47581-FB31-4CC2-8A6C-1CD388A1EBE9}" presName="node" presStyleLbl="node1" presStyleIdx="2" presStyleCnt="8">
        <dgm:presLayoutVars>
          <dgm:bulletEnabled val="1"/>
        </dgm:presLayoutVars>
      </dgm:prSet>
      <dgm:spPr/>
    </dgm:pt>
    <dgm:pt modelId="{0CC6022E-0907-494C-848E-5183B9172102}" type="pres">
      <dgm:prSet presAssocID="{E8A5B971-E392-498F-A274-789A2D4BF85F}" presName="sibTrans" presStyleLbl="sibTrans1D1" presStyleIdx="2" presStyleCnt="7"/>
      <dgm:spPr/>
    </dgm:pt>
    <dgm:pt modelId="{A0DAA145-C131-C749-8C2F-17B342F74EDD}" type="pres">
      <dgm:prSet presAssocID="{E8A5B971-E392-498F-A274-789A2D4BF85F}" presName="connectorText" presStyleLbl="sibTrans1D1" presStyleIdx="2" presStyleCnt="7"/>
      <dgm:spPr/>
    </dgm:pt>
    <dgm:pt modelId="{EA72B163-8C5A-BA4F-B60E-AB63997C5CA9}" type="pres">
      <dgm:prSet presAssocID="{252BFED5-FA7F-49FD-99AF-EBF487F35F11}" presName="node" presStyleLbl="node1" presStyleIdx="3" presStyleCnt="8">
        <dgm:presLayoutVars>
          <dgm:bulletEnabled val="1"/>
        </dgm:presLayoutVars>
      </dgm:prSet>
      <dgm:spPr/>
    </dgm:pt>
    <dgm:pt modelId="{E1D23C69-B782-934B-810D-3DBF88B34536}" type="pres">
      <dgm:prSet presAssocID="{EA2E10B7-FAE6-4C0A-80FE-4C68D3478551}" presName="sibTrans" presStyleLbl="sibTrans1D1" presStyleIdx="3" presStyleCnt="7"/>
      <dgm:spPr/>
    </dgm:pt>
    <dgm:pt modelId="{C15B70A6-7352-2D42-864F-BC0BDCF6E420}" type="pres">
      <dgm:prSet presAssocID="{EA2E10B7-FAE6-4C0A-80FE-4C68D3478551}" presName="connectorText" presStyleLbl="sibTrans1D1" presStyleIdx="3" presStyleCnt="7"/>
      <dgm:spPr/>
    </dgm:pt>
    <dgm:pt modelId="{76DEB9DF-E2E1-BD41-8E74-DB9A915ADF19}" type="pres">
      <dgm:prSet presAssocID="{A78C95D6-0956-43FE-B6B4-CFFD2F3B64F8}" presName="node" presStyleLbl="node1" presStyleIdx="4" presStyleCnt="8">
        <dgm:presLayoutVars>
          <dgm:bulletEnabled val="1"/>
        </dgm:presLayoutVars>
      </dgm:prSet>
      <dgm:spPr/>
    </dgm:pt>
    <dgm:pt modelId="{D947C350-33F1-BD41-90BF-4DE744917E76}" type="pres">
      <dgm:prSet presAssocID="{A931A938-9B31-4540-8571-6062C6F656AF}" presName="sibTrans" presStyleLbl="sibTrans1D1" presStyleIdx="4" presStyleCnt="7"/>
      <dgm:spPr/>
    </dgm:pt>
    <dgm:pt modelId="{FCB55DDA-1A24-D34C-8502-A3C8DCA81B34}" type="pres">
      <dgm:prSet presAssocID="{A931A938-9B31-4540-8571-6062C6F656AF}" presName="connectorText" presStyleLbl="sibTrans1D1" presStyleIdx="4" presStyleCnt="7"/>
      <dgm:spPr/>
    </dgm:pt>
    <dgm:pt modelId="{B12B8525-0713-974C-989D-379DD02EBF74}" type="pres">
      <dgm:prSet presAssocID="{8AA57E2A-45FD-4198-944A-E1432C7656D4}" presName="node" presStyleLbl="node1" presStyleIdx="5" presStyleCnt="8">
        <dgm:presLayoutVars>
          <dgm:bulletEnabled val="1"/>
        </dgm:presLayoutVars>
      </dgm:prSet>
      <dgm:spPr/>
    </dgm:pt>
    <dgm:pt modelId="{0A43C566-2CF2-284A-BA4E-AAA97D70BE69}" type="pres">
      <dgm:prSet presAssocID="{855DE1EC-2FE8-4623-BCF1-D2611D3CE508}" presName="sibTrans" presStyleLbl="sibTrans1D1" presStyleIdx="5" presStyleCnt="7"/>
      <dgm:spPr/>
    </dgm:pt>
    <dgm:pt modelId="{E8C545B2-530B-8B4A-99AF-31C31E5AE794}" type="pres">
      <dgm:prSet presAssocID="{855DE1EC-2FE8-4623-BCF1-D2611D3CE508}" presName="connectorText" presStyleLbl="sibTrans1D1" presStyleIdx="5" presStyleCnt="7"/>
      <dgm:spPr/>
    </dgm:pt>
    <dgm:pt modelId="{AF659455-10B1-0947-9480-9C5EAAAA1E34}" type="pres">
      <dgm:prSet presAssocID="{81DF3275-EB46-42C8-956B-6478C27220A4}" presName="node" presStyleLbl="node1" presStyleIdx="6" presStyleCnt="8">
        <dgm:presLayoutVars>
          <dgm:bulletEnabled val="1"/>
        </dgm:presLayoutVars>
      </dgm:prSet>
      <dgm:spPr/>
    </dgm:pt>
    <dgm:pt modelId="{EB22D629-3ED0-5D40-9717-00C7122A6A55}" type="pres">
      <dgm:prSet presAssocID="{0CE52EE7-A7E4-497F-B457-679E6A8FA8A4}" presName="sibTrans" presStyleLbl="sibTrans1D1" presStyleIdx="6" presStyleCnt="7"/>
      <dgm:spPr/>
    </dgm:pt>
    <dgm:pt modelId="{4ADC46E0-412D-634E-94CA-5CDBC2159FF7}" type="pres">
      <dgm:prSet presAssocID="{0CE52EE7-A7E4-497F-B457-679E6A8FA8A4}" presName="connectorText" presStyleLbl="sibTrans1D1" presStyleIdx="6" presStyleCnt="7"/>
      <dgm:spPr/>
    </dgm:pt>
    <dgm:pt modelId="{0DD2DFDD-7E68-404C-B03E-6E84620988B9}" type="pres">
      <dgm:prSet presAssocID="{D3935C9A-7748-4B56-AD80-CD4F6468EE95}" presName="node" presStyleLbl="node1" presStyleIdx="7" presStyleCnt="8">
        <dgm:presLayoutVars>
          <dgm:bulletEnabled val="1"/>
        </dgm:presLayoutVars>
      </dgm:prSet>
      <dgm:spPr/>
    </dgm:pt>
  </dgm:ptLst>
  <dgm:cxnLst>
    <dgm:cxn modelId="{C4B19001-7006-4748-8759-87793B0699EE}" type="presOf" srcId="{0CE52EE7-A7E4-497F-B457-679E6A8FA8A4}" destId="{EB22D629-3ED0-5D40-9717-00C7122A6A55}" srcOrd="0" destOrd="0" presId="urn:microsoft.com/office/officeart/2016/7/layout/RepeatingBendingProcessNew"/>
    <dgm:cxn modelId="{870C4806-1115-5145-9924-2D71393091F5}" type="presOf" srcId="{81DF3275-EB46-42C8-956B-6478C27220A4}" destId="{AF659455-10B1-0947-9480-9C5EAAAA1E34}" srcOrd="0" destOrd="0" presId="urn:microsoft.com/office/officeart/2016/7/layout/RepeatingBendingProcessNew"/>
    <dgm:cxn modelId="{681C050E-7B13-774C-BA63-400F9DF1F958}" type="presOf" srcId="{0CE52EE7-A7E4-497F-B457-679E6A8FA8A4}" destId="{4ADC46E0-412D-634E-94CA-5CDBC2159FF7}" srcOrd="1" destOrd="0" presId="urn:microsoft.com/office/officeart/2016/7/layout/RepeatingBendingProcessNew"/>
    <dgm:cxn modelId="{2F037C20-A74D-1C40-894B-FDDD5A248CA1}" type="presOf" srcId="{8AA57E2A-45FD-4198-944A-E1432C7656D4}" destId="{B12B8525-0713-974C-989D-379DD02EBF74}" srcOrd="0" destOrd="0" presId="urn:microsoft.com/office/officeart/2016/7/layout/RepeatingBendingProcessNew"/>
    <dgm:cxn modelId="{362B6625-D5CE-944A-832F-3DC2B6E3101E}" type="presOf" srcId="{6DCB2307-87BB-43FC-8454-BCFD6D3C8125}" destId="{AFAD5360-5597-774E-8396-362024FFE104}" srcOrd="0" destOrd="0" presId="urn:microsoft.com/office/officeart/2016/7/layout/RepeatingBendingProcessNew"/>
    <dgm:cxn modelId="{7929C126-F5BD-D14C-B9C1-E256902678FF}" type="presOf" srcId="{0F2EA0F5-1BF0-4657-BB96-414836889F4F}" destId="{27615374-E29A-7E48-AB62-F13C766A19A9}" srcOrd="1" destOrd="0" presId="urn:microsoft.com/office/officeart/2016/7/layout/RepeatingBendingProcessNew"/>
    <dgm:cxn modelId="{33809631-B106-2140-AC38-5F85B02C98D1}" type="presOf" srcId="{EA2E10B7-FAE6-4C0A-80FE-4C68D3478551}" destId="{C15B70A6-7352-2D42-864F-BC0BDCF6E420}" srcOrd="1" destOrd="0" presId="urn:microsoft.com/office/officeart/2016/7/layout/RepeatingBendingProcessNew"/>
    <dgm:cxn modelId="{D9A17A3B-ACBF-4C30-8586-21E29287D02F}" srcId="{E69237DA-1E88-4878-8192-6A4827C4221A}" destId="{81DF3275-EB46-42C8-956B-6478C27220A4}" srcOrd="6" destOrd="0" parTransId="{FC358270-B23A-48F6-8AD3-BDF9B5B8918E}" sibTransId="{0CE52EE7-A7E4-497F-B457-679E6A8FA8A4}"/>
    <dgm:cxn modelId="{BF8B6940-7446-A045-8CB1-B98CC2A034E9}" type="presOf" srcId="{0FEAB9EE-170A-4A95-A003-8B08DE7686EC}" destId="{137BF947-7CA5-3941-9931-5194D7654A54}" srcOrd="1" destOrd="0" presId="urn:microsoft.com/office/officeart/2016/7/layout/RepeatingBendingProcessNew"/>
    <dgm:cxn modelId="{4883E44A-9A2B-4F68-A001-9ABA891B9FD5}" srcId="{E69237DA-1E88-4878-8192-6A4827C4221A}" destId="{252BFED5-FA7F-49FD-99AF-EBF487F35F11}" srcOrd="3" destOrd="0" parTransId="{BD357D7C-7B49-4A04-8D21-B61B8EACF1B7}" sibTransId="{EA2E10B7-FAE6-4C0A-80FE-4C68D3478551}"/>
    <dgm:cxn modelId="{1CE4A14F-B992-A445-94A7-C9C905671272}" type="presOf" srcId="{0FEAB9EE-170A-4A95-A003-8B08DE7686EC}" destId="{C2C3C2EA-B0C5-434A-81B7-DDAA75E765D6}" srcOrd="0" destOrd="0" presId="urn:microsoft.com/office/officeart/2016/7/layout/RepeatingBendingProcessNew"/>
    <dgm:cxn modelId="{F409505A-D59E-D343-9252-A98433658EAF}" type="presOf" srcId="{D3935C9A-7748-4B56-AD80-CD4F6468EE95}" destId="{0DD2DFDD-7E68-404C-B03E-6E84620988B9}" srcOrd="0" destOrd="0" presId="urn:microsoft.com/office/officeart/2016/7/layout/RepeatingBendingProcessNew"/>
    <dgm:cxn modelId="{74E6BE5A-8C32-F64F-BE7C-E13124A13057}" type="presOf" srcId="{EA2E10B7-FAE6-4C0A-80FE-4C68D3478551}" destId="{E1D23C69-B782-934B-810D-3DBF88B34536}" srcOrd="0" destOrd="0" presId="urn:microsoft.com/office/officeart/2016/7/layout/RepeatingBendingProcessNew"/>
    <dgm:cxn modelId="{3FB3746F-2C7D-432B-8B50-C6060E948EE2}" srcId="{E69237DA-1E88-4878-8192-6A4827C4221A}" destId="{B665211A-345C-48A9-993A-1E5CEB547887}" srcOrd="0" destOrd="0" parTransId="{58F97052-1511-4F9F-9F97-76892B2D49F9}" sibTransId="{0F2EA0F5-1BF0-4657-BB96-414836889F4F}"/>
    <dgm:cxn modelId="{1ADE5086-65ED-0A4F-95F2-D25A3D065B9A}" type="presOf" srcId="{B665211A-345C-48A9-993A-1E5CEB547887}" destId="{C10FDCEC-53B4-674F-8F9D-6B1043831630}" srcOrd="0" destOrd="0" presId="urn:microsoft.com/office/officeart/2016/7/layout/RepeatingBendingProcessNew"/>
    <dgm:cxn modelId="{B6326086-0CD1-411D-B248-697ED80AB9A5}" srcId="{E69237DA-1E88-4878-8192-6A4827C4221A}" destId="{6DCB2307-87BB-43FC-8454-BCFD6D3C8125}" srcOrd="1" destOrd="0" parTransId="{79666EFF-69DF-4335-A9D1-91CB6F1C6A57}" sibTransId="{0FEAB9EE-170A-4A95-A003-8B08DE7686EC}"/>
    <dgm:cxn modelId="{3FCF8491-1FB0-4609-B32D-99686B6F452C}" srcId="{E69237DA-1E88-4878-8192-6A4827C4221A}" destId="{6BE47581-FB31-4CC2-8A6C-1CD388A1EBE9}" srcOrd="2" destOrd="0" parTransId="{EFB78E49-1DFA-4D2D-B00D-E98C35AF6C13}" sibTransId="{E8A5B971-E392-498F-A274-789A2D4BF85F}"/>
    <dgm:cxn modelId="{D066A69D-00DE-D24C-BD78-D23C83DA4FDF}" type="presOf" srcId="{252BFED5-FA7F-49FD-99AF-EBF487F35F11}" destId="{EA72B163-8C5A-BA4F-B60E-AB63997C5CA9}" srcOrd="0" destOrd="0" presId="urn:microsoft.com/office/officeart/2016/7/layout/RepeatingBendingProcessNew"/>
    <dgm:cxn modelId="{0C9F0AA5-BA64-FE41-8A57-414972DFD91B}" type="presOf" srcId="{E8A5B971-E392-498F-A274-789A2D4BF85F}" destId="{A0DAA145-C131-C749-8C2F-17B342F74EDD}" srcOrd="1" destOrd="0" presId="urn:microsoft.com/office/officeart/2016/7/layout/RepeatingBendingProcessNew"/>
    <dgm:cxn modelId="{10B1D3B1-A0FA-AC49-8F16-11FA24FEBF7D}" type="presOf" srcId="{A931A938-9B31-4540-8571-6062C6F656AF}" destId="{D947C350-33F1-BD41-90BF-4DE744917E76}" srcOrd="0" destOrd="0" presId="urn:microsoft.com/office/officeart/2016/7/layout/RepeatingBendingProcessNew"/>
    <dgm:cxn modelId="{ACEEDEB8-3DF3-1341-9E55-D3AF81162C2F}" type="presOf" srcId="{855DE1EC-2FE8-4623-BCF1-D2611D3CE508}" destId="{E8C545B2-530B-8B4A-99AF-31C31E5AE794}" srcOrd="1" destOrd="0" presId="urn:microsoft.com/office/officeart/2016/7/layout/RepeatingBendingProcessNew"/>
    <dgm:cxn modelId="{A8D23FC0-D9EC-604A-A144-7571A133D0E9}" type="presOf" srcId="{E8A5B971-E392-498F-A274-789A2D4BF85F}" destId="{0CC6022E-0907-494C-848E-5183B9172102}" srcOrd="0" destOrd="0" presId="urn:microsoft.com/office/officeart/2016/7/layout/RepeatingBendingProcessNew"/>
    <dgm:cxn modelId="{B57D0BC4-FB95-4C31-AA39-49266022A605}" srcId="{E69237DA-1E88-4878-8192-6A4827C4221A}" destId="{D3935C9A-7748-4B56-AD80-CD4F6468EE95}" srcOrd="7" destOrd="0" parTransId="{8E1B4DE1-66AA-4024-9272-213867791079}" sibTransId="{4C53B950-A42D-44B1-AC0D-8E554D25A8B6}"/>
    <dgm:cxn modelId="{2CE43BC5-540B-C04C-829A-60D04612E40A}" type="presOf" srcId="{E69237DA-1E88-4878-8192-6A4827C4221A}" destId="{6C90ECDF-FBC6-3E4F-9EB5-D7D3EDD65F14}" srcOrd="0" destOrd="0" presId="urn:microsoft.com/office/officeart/2016/7/layout/RepeatingBendingProcessNew"/>
    <dgm:cxn modelId="{09374CC5-4E77-6844-BE88-C8F8FCCB5C4A}" type="presOf" srcId="{855DE1EC-2FE8-4623-BCF1-D2611D3CE508}" destId="{0A43C566-2CF2-284A-BA4E-AAA97D70BE69}" srcOrd="0" destOrd="0" presId="urn:microsoft.com/office/officeart/2016/7/layout/RepeatingBendingProcessNew"/>
    <dgm:cxn modelId="{286D4DC8-4115-CC49-AB91-6DED144ED5E5}" type="presOf" srcId="{A931A938-9B31-4540-8571-6062C6F656AF}" destId="{FCB55DDA-1A24-D34C-8502-A3C8DCA81B34}" srcOrd="1" destOrd="0" presId="urn:microsoft.com/office/officeart/2016/7/layout/RepeatingBendingProcessNew"/>
    <dgm:cxn modelId="{8756FBCE-FD1A-4045-B587-AA7DBA447CCA}" type="presOf" srcId="{0F2EA0F5-1BF0-4657-BB96-414836889F4F}" destId="{40E80B70-5222-1145-BD58-65305DE93D1E}" srcOrd="0" destOrd="0" presId="urn:microsoft.com/office/officeart/2016/7/layout/RepeatingBendingProcessNew"/>
    <dgm:cxn modelId="{9626BDF2-87E2-4708-8D4F-F34FEB9778C1}" srcId="{E69237DA-1E88-4878-8192-6A4827C4221A}" destId="{8AA57E2A-45FD-4198-944A-E1432C7656D4}" srcOrd="5" destOrd="0" parTransId="{66EED30A-1C8B-415F-833B-4C02E2EAC630}" sibTransId="{855DE1EC-2FE8-4623-BCF1-D2611D3CE508}"/>
    <dgm:cxn modelId="{631605F8-7B6F-8743-8C28-D13933EEE31B}" type="presOf" srcId="{A78C95D6-0956-43FE-B6B4-CFFD2F3B64F8}" destId="{76DEB9DF-E2E1-BD41-8E74-DB9A915ADF19}" srcOrd="0" destOrd="0" presId="urn:microsoft.com/office/officeart/2016/7/layout/RepeatingBendingProcessNew"/>
    <dgm:cxn modelId="{9FD39DF9-2476-460C-ADE5-1EB17750A09B}" srcId="{E69237DA-1E88-4878-8192-6A4827C4221A}" destId="{A78C95D6-0956-43FE-B6B4-CFFD2F3B64F8}" srcOrd="4" destOrd="0" parTransId="{BDD11AEA-44EB-417D-A6E7-0225413B8054}" sibTransId="{A931A938-9B31-4540-8571-6062C6F656AF}"/>
    <dgm:cxn modelId="{14E63CFD-1506-9840-8AA8-32D17C1AF300}" type="presOf" srcId="{6BE47581-FB31-4CC2-8A6C-1CD388A1EBE9}" destId="{1ABC43EF-8F3E-564F-8DEF-BDF0A2020B1B}" srcOrd="0" destOrd="0" presId="urn:microsoft.com/office/officeart/2016/7/layout/RepeatingBendingProcessNew"/>
    <dgm:cxn modelId="{DDAA45C3-A40F-5744-BAA8-F3A1795E8204}" type="presParOf" srcId="{6C90ECDF-FBC6-3E4F-9EB5-D7D3EDD65F14}" destId="{C10FDCEC-53B4-674F-8F9D-6B1043831630}" srcOrd="0" destOrd="0" presId="urn:microsoft.com/office/officeart/2016/7/layout/RepeatingBendingProcessNew"/>
    <dgm:cxn modelId="{C61EDC7F-8704-E148-A260-C2DDF94C8915}" type="presParOf" srcId="{6C90ECDF-FBC6-3E4F-9EB5-D7D3EDD65F14}" destId="{40E80B70-5222-1145-BD58-65305DE93D1E}" srcOrd="1" destOrd="0" presId="urn:microsoft.com/office/officeart/2016/7/layout/RepeatingBendingProcessNew"/>
    <dgm:cxn modelId="{8B45901F-45D5-0D44-B53A-F5BAD24526F6}" type="presParOf" srcId="{40E80B70-5222-1145-BD58-65305DE93D1E}" destId="{27615374-E29A-7E48-AB62-F13C766A19A9}" srcOrd="0" destOrd="0" presId="urn:microsoft.com/office/officeart/2016/7/layout/RepeatingBendingProcessNew"/>
    <dgm:cxn modelId="{0C5A98F1-60C3-8446-8339-7074EB007A59}" type="presParOf" srcId="{6C90ECDF-FBC6-3E4F-9EB5-D7D3EDD65F14}" destId="{AFAD5360-5597-774E-8396-362024FFE104}" srcOrd="2" destOrd="0" presId="urn:microsoft.com/office/officeart/2016/7/layout/RepeatingBendingProcessNew"/>
    <dgm:cxn modelId="{CA965988-1CF0-9049-908B-95BB042E8501}" type="presParOf" srcId="{6C90ECDF-FBC6-3E4F-9EB5-D7D3EDD65F14}" destId="{C2C3C2EA-B0C5-434A-81B7-DDAA75E765D6}" srcOrd="3" destOrd="0" presId="urn:microsoft.com/office/officeart/2016/7/layout/RepeatingBendingProcessNew"/>
    <dgm:cxn modelId="{8E2DCF83-9CF4-A042-B591-F6875E7C5FFF}" type="presParOf" srcId="{C2C3C2EA-B0C5-434A-81B7-DDAA75E765D6}" destId="{137BF947-7CA5-3941-9931-5194D7654A54}" srcOrd="0" destOrd="0" presId="urn:microsoft.com/office/officeart/2016/7/layout/RepeatingBendingProcessNew"/>
    <dgm:cxn modelId="{2D5C4F3A-4D5C-814A-8A61-50FA7B68ECD1}" type="presParOf" srcId="{6C90ECDF-FBC6-3E4F-9EB5-D7D3EDD65F14}" destId="{1ABC43EF-8F3E-564F-8DEF-BDF0A2020B1B}" srcOrd="4" destOrd="0" presId="urn:microsoft.com/office/officeart/2016/7/layout/RepeatingBendingProcessNew"/>
    <dgm:cxn modelId="{43310B59-BFA7-8B40-AF3A-6DFDFC4000D1}" type="presParOf" srcId="{6C90ECDF-FBC6-3E4F-9EB5-D7D3EDD65F14}" destId="{0CC6022E-0907-494C-848E-5183B9172102}" srcOrd="5" destOrd="0" presId="urn:microsoft.com/office/officeart/2016/7/layout/RepeatingBendingProcessNew"/>
    <dgm:cxn modelId="{466AC642-AA61-D841-B3E9-20FD01F835F8}" type="presParOf" srcId="{0CC6022E-0907-494C-848E-5183B9172102}" destId="{A0DAA145-C131-C749-8C2F-17B342F74EDD}" srcOrd="0" destOrd="0" presId="urn:microsoft.com/office/officeart/2016/7/layout/RepeatingBendingProcessNew"/>
    <dgm:cxn modelId="{24FB24FE-E2AA-F040-B2E8-EC75DC6C5782}" type="presParOf" srcId="{6C90ECDF-FBC6-3E4F-9EB5-D7D3EDD65F14}" destId="{EA72B163-8C5A-BA4F-B60E-AB63997C5CA9}" srcOrd="6" destOrd="0" presId="urn:microsoft.com/office/officeart/2016/7/layout/RepeatingBendingProcessNew"/>
    <dgm:cxn modelId="{DBDE7081-2779-E94A-BB9C-C1A98D1216B0}" type="presParOf" srcId="{6C90ECDF-FBC6-3E4F-9EB5-D7D3EDD65F14}" destId="{E1D23C69-B782-934B-810D-3DBF88B34536}" srcOrd="7" destOrd="0" presId="urn:microsoft.com/office/officeart/2016/7/layout/RepeatingBendingProcessNew"/>
    <dgm:cxn modelId="{3E340C92-266A-1847-BC11-70075C9E0D79}" type="presParOf" srcId="{E1D23C69-B782-934B-810D-3DBF88B34536}" destId="{C15B70A6-7352-2D42-864F-BC0BDCF6E420}" srcOrd="0" destOrd="0" presId="urn:microsoft.com/office/officeart/2016/7/layout/RepeatingBendingProcessNew"/>
    <dgm:cxn modelId="{69339FF0-E162-4446-B5B7-657A24B08254}" type="presParOf" srcId="{6C90ECDF-FBC6-3E4F-9EB5-D7D3EDD65F14}" destId="{76DEB9DF-E2E1-BD41-8E74-DB9A915ADF19}" srcOrd="8" destOrd="0" presId="urn:microsoft.com/office/officeart/2016/7/layout/RepeatingBendingProcessNew"/>
    <dgm:cxn modelId="{F8ACDC84-DBAE-874C-BD79-D61CFD794FC5}" type="presParOf" srcId="{6C90ECDF-FBC6-3E4F-9EB5-D7D3EDD65F14}" destId="{D947C350-33F1-BD41-90BF-4DE744917E76}" srcOrd="9" destOrd="0" presId="urn:microsoft.com/office/officeart/2016/7/layout/RepeatingBendingProcessNew"/>
    <dgm:cxn modelId="{5769B237-69AB-6A49-A4EA-E324BB76637A}" type="presParOf" srcId="{D947C350-33F1-BD41-90BF-4DE744917E76}" destId="{FCB55DDA-1A24-D34C-8502-A3C8DCA81B34}" srcOrd="0" destOrd="0" presId="urn:microsoft.com/office/officeart/2016/7/layout/RepeatingBendingProcessNew"/>
    <dgm:cxn modelId="{7D0B7CC3-199F-4D42-AD7B-193C394FFFD0}" type="presParOf" srcId="{6C90ECDF-FBC6-3E4F-9EB5-D7D3EDD65F14}" destId="{B12B8525-0713-974C-989D-379DD02EBF74}" srcOrd="10" destOrd="0" presId="urn:microsoft.com/office/officeart/2016/7/layout/RepeatingBendingProcessNew"/>
    <dgm:cxn modelId="{6C69036D-095F-3C4B-A0CE-9B09A1AA5AF1}" type="presParOf" srcId="{6C90ECDF-FBC6-3E4F-9EB5-D7D3EDD65F14}" destId="{0A43C566-2CF2-284A-BA4E-AAA97D70BE69}" srcOrd="11" destOrd="0" presId="urn:microsoft.com/office/officeart/2016/7/layout/RepeatingBendingProcessNew"/>
    <dgm:cxn modelId="{B1A4174D-4CB0-BF4D-8243-B8F00ED1D57E}" type="presParOf" srcId="{0A43C566-2CF2-284A-BA4E-AAA97D70BE69}" destId="{E8C545B2-530B-8B4A-99AF-31C31E5AE794}" srcOrd="0" destOrd="0" presId="urn:microsoft.com/office/officeart/2016/7/layout/RepeatingBendingProcessNew"/>
    <dgm:cxn modelId="{985C17D7-BFAB-B248-B3ED-A8CCF1396E4E}" type="presParOf" srcId="{6C90ECDF-FBC6-3E4F-9EB5-D7D3EDD65F14}" destId="{AF659455-10B1-0947-9480-9C5EAAAA1E34}" srcOrd="12" destOrd="0" presId="urn:microsoft.com/office/officeart/2016/7/layout/RepeatingBendingProcessNew"/>
    <dgm:cxn modelId="{7E3E9132-6123-A042-A825-F554BD8F2E37}" type="presParOf" srcId="{6C90ECDF-FBC6-3E4F-9EB5-D7D3EDD65F14}" destId="{EB22D629-3ED0-5D40-9717-00C7122A6A55}" srcOrd="13" destOrd="0" presId="urn:microsoft.com/office/officeart/2016/7/layout/RepeatingBendingProcessNew"/>
    <dgm:cxn modelId="{EC92E546-ED1D-1541-8C86-A13457AF7F71}" type="presParOf" srcId="{EB22D629-3ED0-5D40-9717-00C7122A6A55}" destId="{4ADC46E0-412D-634E-94CA-5CDBC2159FF7}" srcOrd="0" destOrd="0" presId="urn:microsoft.com/office/officeart/2016/7/layout/RepeatingBendingProcessNew"/>
    <dgm:cxn modelId="{EE544C1B-4F20-E940-811A-8F199FC2CCAD}" type="presParOf" srcId="{6C90ECDF-FBC6-3E4F-9EB5-D7D3EDD65F14}" destId="{0DD2DFDD-7E68-404C-B03E-6E84620988B9}" srcOrd="1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5C2D3E5-720A-47D7-B86F-6E245EAE0496}" type="doc">
      <dgm:prSet loTypeId="urn:microsoft.com/office/officeart/2008/layout/LinedList" loCatId="list" qsTypeId="urn:microsoft.com/office/officeart/2005/8/quickstyle/simple2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41966CB-5027-4A44-B68B-D5CF2600D0F1}">
      <dgm:prSet custT="1"/>
      <dgm:spPr/>
      <dgm:t>
        <a:bodyPr/>
        <a:lstStyle/>
        <a:p>
          <a:r>
            <a:rPr lang="en-US" sz="2400" b="1" dirty="0"/>
            <a:t>Room: </a:t>
          </a:r>
          <a:r>
            <a:rPr lang="en-US" sz="2400" dirty="0"/>
            <a:t>home,room,kitchen,bedroom,live,apartment,large,enjoy,modern,city"</a:t>
          </a:r>
        </a:p>
      </dgm:t>
    </dgm:pt>
    <dgm:pt modelId="{4A56AB5A-09C6-42C2-81A6-851DB965D8FA}" type="sibTrans" cxnId="{3CB2E84A-89F3-458C-A665-B08AD82291E2}">
      <dgm:prSet phldrT="01" phldr="0"/>
      <dgm:spPr/>
      <dgm:t>
        <a:bodyPr/>
        <a:lstStyle/>
        <a:p>
          <a:endParaRPr lang="en-US" dirty="0"/>
        </a:p>
      </dgm:t>
    </dgm:pt>
    <dgm:pt modelId="{CA565636-C50F-47EC-B911-E979B4D7D043}" type="parTrans" cxnId="{3CB2E84A-89F3-458C-A665-B08AD82291E2}">
      <dgm:prSet/>
      <dgm:spPr/>
      <dgm:t>
        <a:bodyPr/>
        <a:lstStyle/>
        <a:p>
          <a:endParaRPr lang="en-US"/>
        </a:p>
      </dgm:t>
    </dgm:pt>
    <dgm:pt modelId="{321E467E-E9D1-4896-8F64-FCD5DA1A5CDD}">
      <dgm:prSet custT="1"/>
      <dgm:spPr/>
      <dgm:t>
        <a:bodyPr/>
        <a:lstStyle/>
        <a:p>
          <a:r>
            <a:rPr lang="en-US" sz="2400" dirty="0"/>
            <a:t>•</a:t>
          </a:r>
          <a:r>
            <a:rPr lang="en-US" sz="2400" b="1" dirty="0"/>
            <a:t>Neighbor</a:t>
          </a:r>
          <a:r>
            <a:rPr lang="en-US" sz="2400" dirty="0"/>
            <a:t>: park,walk,street,gate,golden,neighborhood,downtown,distance,close,block</a:t>
          </a:r>
        </a:p>
      </dgm:t>
    </dgm:pt>
    <dgm:pt modelId="{1B92DB4A-A713-496C-8731-BE85196D69FC}" type="sibTrans" cxnId="{05FEB3F6-64C9-41B9-8E84-090668A84705}">
      <dgm:prSet phldrT="02" phldr="0"/>
      <dgm:spPr/>
      <dgm:t>
        <a:bodyPr/>
        <a:lstStyle/>
        <a:p>
          <a:endParaRPr lang="en-US"/>
        </a:p>
      </dgm:t>
    </dgm:pt>
    <dgm:pt modelId="{BB706E14-6FD5-477B-8DF6-4A33ABDA4FEF}" type="parTrans" cxnId="{05FEB3F6-64C9-41B9-8E84-090668A84705}">
      <dgm:prSet/>
      <dgm:spPr/>
      <dgm:t>
        <a:bodyPr/>
        <a:lstStyle/>
        <a:p>
          <a:endParaRPr lang="en-US"/>
        </a:p>
      </dgm:t>
    </dgm:pt>
    <dgm:pt modelId="{68CC5DBF-2D38-4355-A4EB-3E98F5105B5A}">
      <dgm:prSet custT="1"/>
      <dgm:spPr/>
      <dgm:t>
        <a:bodyPr/>
        <a:lstStyle/>
        <a:p>
          <a:r>
            <a:rPr lang="en-US" sz="2400" b="1" dirty="0"/>
            <a:t>House: </a:t>
          </a:r>
          <a:r>
            <a:rPr lang="en-US" sz="2400" dirty="0"/>
            <a:t>room,private,bed,bathroom,bedroom,queen,entrance,access,space,kitchen</a:t>
          </a:r>
        </a:p>
      </dgm:t>
    </dgm:pt>
    <dgm:pt modelId="{EBCCE7C1-B3D7-4F51-8E8C-18A34687E9B5}" type="sibTrans" cxnId="{E13F21D0-1349-47D7-8DA7-87B272101B07}">
      <dgm:prSet phldrT="03" phldr="0"/>
      <dgm:spPr/>
      <dgm:t>
        <a:bodyPr/>
        <a:lstStyle/>
        <a:p>
          <a:endParaRPr lang="en-US"/>
        </a:p>
      </dgm:t>
    </dgm:pt>
    <dgm:pt modelId="{BC305731-2DF1-4BAC-B144-D253F9A61302}" type="parTrans" cxnId="{E13F21D0-1349-47D7-8DA7-87B272101B07}">
      <dgm:prSet/>
      <dgm:spPr/>
      <dgm:t>
        <a:bodyPr/>
        <a:lstStyle/>
        <a:p>
          <a:endParaRPr lang="en-US"/>
        </a:p>
      </dgm:t>
    </dgm:pt>
    <dgm:pt modelId="{6AC8DCB7-CC2F-0B4C-9EF7-3559E334D7C5}" type="pres">
      <dgm:prSet presAssocID="{A5C2D3E5-720A-47D7-B86F-6E245EAE0496}" presName="vert0" presStyleCnt="0">
        <dgm:presLayoutVars>
          <dgm:dir/>
          <dgm:animOne val="branch"/>
          <dgm:animLvl val="lvl"/>
        </dgm:presLayoutVars>
      </dgm:prSet>
      <dgm:spPr/>
    </dgm:pt>
    <dgm:pt modelId="{EBABA691-6D51-8A41-952C-538662919D96}" type="pres">
      <dgm:prSet presAssocID="{F41966CB-5027-4A44-B68B-D5CF2600D0F1}" presName="thickLine" presStyleLbl="alignNode1" presStyleIdx="0" presStyleCnt="3"/>
      <dgm:spPr/>
    </dgm:pt>
    <dgm:pt modelId="{F35399C7-2087-F543-8B11-6571597162CE}" type="pres">
      <dgm:prSet presAssocID="{F41966CB-5027-4A44-B68B-D5CF2600D0F1}" presName="horz1" presStyleCnt="0"/>
      <dgm:spPr/>
    </dgm:pt>
    <dgm:pt modelId="{60FC4A83-23A4-EC49-BBDE-DDF4D3163921}" type="pres">
      <dgm:prSet presAssocID="{F41966CB-5027-4A44-B68B-D5CF2600D0F1}" presName="tx1" presStyleLbl="revTx" presStyleIdx="0" presStyleCnt="3"/>
      <dgm:spPr/>
    </dgm:pt>
    <dgm:pt modelId="{4BD48224-6940-A044-B688-ECDF8D3CB0E7}" type="pres">
      <dgm:prSet presAssocID="{F41966CB-5027-4A44-B68B-D5CF2600D0F1}" presName="vert1" presStyleCnt="0"/>
      <dgm:spPr/>
    </dgm:pt>
    <dgm:pt modelId="{6FCF2BC7-DF25-794D-AA08-B1C71EE7BEEB}" type="pres">
      <dgm:prSet presAssocID="{321E467E-E9D1-4896-8F64-FCD5DA1A5CDD}" presName="thickLine" presStyleLbl="alignNode1" presStyleIdx="1" presStyleCnt="3"/>
      <dgm:spPr/>
    </dgm:pt>
    <dgm:pt modelId="{31F91C49-D508-1444-A2AB-476B7B6DC6B6}" type="pres">
      <dgm:prSet presAssocID="{321E467E-E9D1-4896-8F64-FCD5DA1A5CDD}" presName="horz1" presStyleCnt="0"/>
      <dgm:spPr/>
    </dgm:pt>
    <dgm:pt modelId="{4AF52A2F-3D8B-A440-AB9A-7842DBCA7080}" type="pres">
      <dgm:prSet presAssocID="{321E467E-E9D1-4896-8F64-FCD5DA1A5CDD}" presName="tx1" presStyleLbl="revTx" presStyleIdx="1" presStyleCnt="3"/>
      <dgm:spPr/>
    </dgm:pt>
    <dgm:pt modelId="{596F5445-9251-414E-BCF6-70D523253CF7}" type="pres">
      <dgm:prSet presAssocID="{321E467E-E9D1-4896-8F64-FCD5DA1A5CDD}" presName="vert1" presStyleCnt="0"/>
      <dgm:spPr/>
    </dgm:pt>
    <dgm:pt modelId="{47B322DD-6877-434B-B745-398A512D2F51}" type="pres">
      <dgm:prSet presAssocID="{68CC5DBF-2D38-4355-A4EB-3E98F5105B5A}" presName="thickLine" presStyleLbl="alignNode1" presStyleIdx="2" presStyleCnt="3"/>
      <dgm:spPr/>
    </dgm:pt>
    <dgm:pt modelId="{469C4039-C067-124A-BDEB-62FF8421ADCB}" type="pres">
      <dgm:prSet presAssocID="{68CC5DBF-2D38-4355-A4EB-3E98F5105B5A}" presName="horz1" presStyleCnt="0"/>
      <dgm:spPr/>
    </dgm:pt>
    <dgm:pt modelId="{B228C708-768D-A54B-9ACE-7CA8656C00CB}" type="pres">
      <dgm:prSet presAssocID="{68CC5DBF-2D38-4355-A4EB-3E98F5105B5A}" presName="tx1" presStyleLbl="revTx" presStyleIdx="2" presStyleCnt="3"/>
      <dgm:spPr/>
    </dgm:pt>
    <dgm:pt modelId="{F4E4FEF8-5823-9646-899C-C0042C916A8B}" type="pres">
      <dgm:prSet presAssocID="{68CC5DBF-2D38-4355-A4EB-3E98F5105B5A}" presName="vert1" presStyleCnt="0"/>
      <dgm:spPr/>
    </dgm:pt>
  </dgm:ptLst>
  <dgm:cxnLst>
    <dgm:cxn modelId="{A67FD60F-5C45-CC41-87EE-0E0142E69722}" type="presOf" srcId="{68CC5DBF-2D38-4355-A4EB-3E98F5105B5A}" destId="{B228C708-768D-A54B-9ACE-7CA8656C00CB}" srcOrd="0" destOrd="0" presId="urn:microsoft.com/office/officeart/2008/layout/LinedList"/>
    <dgm:cxn modelId="{3CB2E84A-89F3-458C-A665-B08AD82291E2}" srcId="{A5C2D3E5-720A-47D7-B86F-6E245EAE0496}" destId="{F41966CB-5027-4A44-B68B-D5CF2600D0F1}" srcOrd="0" destOrd="0" parTransId="{CA565636-C50F-47EC-B911-E979B4D7D043}" sibTransId="{4A56AB5A-09C6-42C2-81A6-851DB965D8FA}"/>
    <dgm:cxn modelId="{CC74515C-7EA8-0548-B2D7-C31680E540C7}" type="presOf" srcId="{A5C2D3E5-720A-47D7-B86F-6E245EAE0496}" destId="{6AC8DCB7-CC2F-0B4C-9EF7-3559E334D7C5}" srcOrd="0" destOrd="0" presId="urn:microsoft.com/office/officeart/2008/layout/LinedList"/>
    <dgm:cxn modelId="{3C4D2BA6-31B1-6242-8BF4-9507C78E2BAB}" type="presOf" srcId="{321E467E-E9D1-4896-8F64-FCD5DA1A5CDD}" destId="{4AF52A2F-3D8B-A440-AB9A-7842DBCA7080}" srcOrd="0" destOrd="0" presId="urn:microsoft.com/office/officeart/2008/layout/LinedList"/>
    <dgm:cxn modelId="{E13F21D0-1349-47D7-8DA7-87B272101B07}" srcId="{A5C2D3E5-720A-47D7-B86F-6E245EAE0496}" destId="{68CC5DBF-2D38-4355-A4EB-3E98F5105B5A}" srcOrd="2" destOrd="0" parTransId="{BC305731-2DF1-4BAC-B144-D253F9A61302}" sibTransId="{EBCCE7C1-B3D7-4F51-8E8C-18A34687E9B5}"/>
    <dgm:cxn modelId="{7D7147D4-71FC-BA4A-AF9F-D07D908E8A65}" type="presOf" srcId="{F41966CB-5027-4A44-B68B-D5CF2600D0F1}" destId="{60FC4A83-23A4-EC49-BBDE-DDF4D3163921}" srcOrd="0" destOrd="0" presId="urn:microsoft.com/office/officeart/2008/layout/LinedList"/>
    <dgm:cxn modelId="{05FEB3F6-64C9-41B9-8E84-090668A84705}" srcId="{A5C2D3E5-720A-47D7-B86F-6E245EAE0496}" destId="{321E467E-E9D1-4896-8F64-FCD5DA1A5CDD}" srcOrd="1" destOrd="0" parTransId="{BB706E14-6FD5-477B-8DF6-4A33ABDA4FEF}" sibTransId="{1B92DB4A-A713-496C-8731-BE85196D69FC}"/>
    <dgm:cxn modelId="{AAB61E15-F007-9047-AE4D-BDCE8539CA44}" type="presParOf" srcId="{6AC8DCB7-CC2F-0B4C-9EF7-3559E334D7C5}" destId="{EBABA691-6D51-8A41-952C-538662919D96}" srcOrd="0" destOrd="0" presId="urn:microsoft.com/office/officeart/2008/layout/LinedList"/>
    <dgm:cxn modelId="{690624CB-2B31-D54E-8052-36C229B179F4}" type="presParOf" srcId="{6AC8DCB7-CC2F-0B4C-9EF7-3559E334D7C5}" destId="{F35399C7-2087-F543-8B11-6571597162CE}" srcOrd="1" destOrd="0" presId="urn:microsoft.com/office/officeart/2008/layout/LinedList"/>
    <dgm:cxn modelId="{26D33B70-F504-2E40-81F1-9619171AFBC6}" type="presParOf" srcId="{F35399C7-2087-F543-8B11-6571597162CE}" destId="{60FC4A83-23A4-EC49-BBDE-DDF4D3163921}" srcOrd="0" destOrd="0" presId="urn:microsoft.com/office/officeart/2008/layout/LinedList"/>
    <dgm:cxn modelId="{42F9F1ED-C820-D54F-81FB-6B057A8DF9FE}" type="presParOf" srcId="{F35399C7-2087-F543-8B11-6571597162CE}" destId="{4BD48224-6940-A044-B688-ECDF8D3CB0E7}" srcOrd="1" destOrd="0" presId="urn:microsoft.com/office/officeart/2008/layout/LinedList"/>
    <dgm:cxn modelId="{0CB112AF-1AB6-A245-8822-9D23791A2B1A}" type="presParOf" srcId="{6AC8DCB7-CC2F-0B4C-9EF7-3559E334D7C5}" destId="{6FCF2BC7-DF25-794D-AA08-B1C71EE7BEEB}" srcOrd="2" destOrd="0" presId="urn:microsoft.com/office/officeart/2008/layout/LinedList"/>
    <dgm:cxn modelId="{48F73B9A-D1B5-A742-A5CF-495B56AE0D53}" type="presParOf" srcId="{6AC8DCB7-CC2F-0B4C-9EF7-3559E334D7C5}" destId="{31F91C49-D508-1444-A2AB-476B7B6DC6B6}" srcOrd="3" destOrd="0" presId="urn:microsoft.com/office/officeart/2008/layout/LinedList"/>
    <dgm:cxn modelId="{92FB1787-9077-DA40-9F78-5A7A39230EC3}" type="presParOf" srcId="{31F91C49-D508-1444-A2AB-476B7B6DC6B6}" destId="{4AF52A2F-3D8B-A440-AB9A-7842DBCA7080}" srcOrd="0" destOrd="0" presId="urn:microsoft.com/office/officeart/2008/layout/LinedList"/>
    <dgm:cxn modelId="{4D98A998-C235-AF4E-83FA-E4F734FCE581}" type="presParOf" srcId="{31F91C49-D508-1444-A2AB-476B7B6DC6B6}" destId="{596F5445-9251-414E-BCF6-70D523253CF7}" srcOrd="1" destOrd="0" presId="urn:microsoft.com/office/officeart/2008/layout/LinedList"/>
    <dgm:cxn modelId="{A1D2C324-0074-EC4E-8094-4BA3BE5AEE47}" type="presParOf" srcId="{6AC8DCB7-CC2F-0B4C-9EF7-3559E334D7C5}" destId="{47B322DD-6877-434B-B745-398A512D2F51}" srcOrd="4" destOrd="0" presId="urn:microsoft.com/office/officeart/2008/layout/LinedList"/>
    <dgm:cxn modelId="{68AAFADE-6B94-9749-887F-9BB66D126AB2}" type="presParOf" srcId="{6AC8DCB7-CC2F-0B4C-9EF7-3559E334D7C5}" destId="{469C4039-C067-124A-BDEB-62FF8421ADCB}" srcOrd="5" destOrd="0" presId="urn:microsoft.com/office/officeart/2008/layout/LinedList"/>
    <dgm:cxn modelId="{0D26420B-DD1D-394F-B69B-BF0C7C821C27}" type="presParOf" srcId="{469C4039-C067-124A-BDEB-62FF8421ADCB}" destId="{B228C708-768D-A54B-9ACE-7CA8656C00CB}" srcOrd="0" destOrd="0" presId="urn:microsoft.com/office/officeart/2008/layout/LinedList"/>
    <dgm:cxn modelId="{ABADD515-6923-3C4C-85A8-4B90D173E77C}" type="presParOf" srcId="{469C4039-C067-124A-BDEB-62FF8421ADCB}" destId="{F4E4FEF8-5823-9646-899C-C0042C916A8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E35996-BF9D-2841-A2CB-5AE64462B9C3}">
      <dsp:nvSpPr>
        <dsp:cNvPr id="0" name=""/>
        <dsp:cNvSpPr/>
      </dsp:nvSpPr>
      <dsp:spPr>
        <a:xfrm>
          <a:off x="0" y="0"/>
          <a:ext cx="9261064" cy="1021283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Airbnb host</a:t>
          </a:r>
        </a:p>
      </dsp:txBody>
      <dsp:txXfrm>
        <a:off x="29912" y="29912"/>
        <a:ext cx="8159021" cy="961459"/>
      </dsp:txXfrm>
    </dsp:sp>
    <dsp:sp modelId="{B3D64A1D-8DAF-BE4A-B2DE-D31D0C30D9C8}">
      <dsp:nvSpPr>
        <dsp:cNvPr id="0" name=""/>
        <dsp:cNvSpPr/>
      </dsp:nvSpPr>
      <dsp:spPr>
        <a:xfrm>
          <a:off x="817152" y="1191496"/>
          <a:ext cx="9261064" cy="1021283"/>
        </a:xfrm>
        <a:prstGeom prst="roundRect">
          <a:avLst>
            <a:gd name="adj" fmla="val 10000"/>
          </a:avLst>
        </a:prstGeom>
        <a:solidFill>
          <a:schemeClr val="accent5">
            <a:hueOff val="3118619"/>
            <a:satOff val="-2006"/>
            <a:lumOff val="1372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House listing</a:t>
          </a:r>
        </a:p>
      </dsp:txBody>
      <dsp:txXfrm>
        <a:off x="847064" y="1221408"/>
        <a:ext cx="7720253" cy="961459"/>
      </dsp:txXfrm>
    </dsp:sp>
    <dsp:sp modelId="{ED975D47-D2E7-9348-8DAC-8A3A20D0895A}">
      <dsp:nvSpPr>
        <dsp:cNvPr id="0" name=""/>
        <dsp:cNvSpPr/>
      </dsp:nvSpPr>
      <dsp:spPr>
        <a:xfrm>
          <a:off x="1634305" y="2382993"/>
          <a:ext cx="9261064" cy="1021283"/>
        </a:xfrm>
        <a:prstGeom prst="roundRect">
          <a:avLst>
            <a:gd name="adj" fmla="val 10000"/>
          </a:avLst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Yield (Revenue per year)</a:t>
          </a:r>
        </a:p>
      </dsp:txBody>
      <dsp:txXfrm>
        <a:off x="1664217" y="2412905"/>
        <a:ext cx="7720253" cy="961459"/>
      </dsp:txXfrm>
    </dsp:sp>
    <dsp:sp modelId="{C4AB1721-6D5D-C24F-B88D-2610363AF7E9}">
      <dsp:nvSpPr>
        <dsp:cNvPr id="0" name=""/>
        <dsp:cNvSpPr/>
      </dsp:nvSpPr>
      <dsp:spPr>
        <a:xfrm>
          <a:off x="8597230" y="774473"/>
          <a:ext cx="663834" cy="663834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 dirty="0"/>
        </a:p>
      </dsp:txBody>
      <dsp:txXfrm>
        <a:off x="8746593" y="774473"/>
        <a:ext cx="365108" cy="499535"/>
      </dsp:txXfrm>
    </dsp:sp>
    <dsp:sp modelId="{62CDB409-DB78-9D4C-A8FB-E97D065BEFD7}">
      <dsp:nvSpPr>
        <dsp:cNvPr id="0" name=""/>
        <dsp:cNvSpPr/>
      </dsp:nvSpPr>
      <dsp:spPr>
        <a:xfrm>
          <a:off x="9414383" y="1959161"/>
          <a:ext cx="663834" cy="663834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6029015"/>
            <a:satOff val="58"/>
            <a:lumOff val="463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000" kern="1200" dirty="0"/>
        </a:p>
      </dsp:txBody>
      <dsp:txXfrm>
        <a:off x="9563746" y="1959161"/>
        <a:ext cx="365108" cy="4995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453CA4-A249-A040-956A-419836B9677B}">
      <dsp:nvSpPr>
        <dsp:cNvPr id="0" name=""/>
        <dsp:cNvSpPr/>
      </dsp:nvSpPr>
      <dsp:spPr>
        <a:xfrm>
          <a:off x="0" y="0"/>
          <a:ext cx="4772738" cy="214812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Evaluate the listing description</a:t>
          </a:r>
        </a:p>
      </dsp:txBody>
      <dsp:txXfrm>
        <a:off x="62916" y="62916"/>
        <a:ext cx="2552484" cy="2022293"/>
      </dsp:txXfrm>
    </dsp:sp>
    <dsp:sp modelId="{A99C02F2-8942-7541-81A6-463390E48712}">
      <dsp:nvSpPr>
        <dsp:cNvPr id="0" name=""/>
        <dsp:cNvSpPr/>
      </dsp:nvSpPr>
      <dsp:spPr>
        <a:xfrm>
          <a:off x="842248" y="2625487"/>
          <a:ext cx="4772738" cy="2148125"/>
        </a:xfrm>
        <a:prstGeom prst="roundRect">
          <a:avLst>
            <a:gd name="adj" fmla="val 10000"/>
          </a:avLst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285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Estimate revenue from description</a:t>
          </a:r>
        </a:p>
      </dsp:txBody>
      <dsp:txXfrm>
        <a:off x="905164" y="2688403"/>
        <a:ext cx="2408377" cy="2022293"/>
      </dsp:txXfrm>
    </dsp:sp>
    <dsp:sp modelId="{0D88A301-9F95-1B44-A03D-41BB76C4BDF7}">
      <dsp:nvSpPr>
        <dsp:cNvPr id="0" name=""/>
        <dsp:cNvSpPr/>
      </dsp:nvSpPr>
      <dsp:spPr>
        <a:xfrm>
          <a:off x="3376457" y="1688665"/>
          <a:ext cx="1396281" cy="1396281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 dirty="0"/>
        </a:p>
      </dsp:txBody>
      <dsp:txXfrm>
        <a:off x="3690620" y="1688665"/>
        <a:ext cx="767955" cy="10507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E80B70-5222-1145-BD58-65305DE93D1E}">
      <dsp:nvSpPr>
        <dsp:cNvPr id="0" name=""/>
        <dsp:cNvSpPr/>
      </dsp:nvSpPr>
      <dsp:spPr>
        <a:xfrm>
          <a:off x="2322550" y="692712"/>
          <a:ext cx="503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501" y="45720"/>
              </a:lnTo>
            </a:path>
          </a:pathLst>
        </a:custGeom>
        <a:noFill/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2560948" y="735762"/>
        <a:ext cx="26705" cy="5341"/>
      </dsp:txXfrm>
    </dsp:sp>
    <dsp:sp modelId="{C10FDCEC-53B4-674F-8F9D-6B1043831630}">
      <dsp:nvSpPr>
        <dsp:cNvPr id="0" name=""/>
        <dsp:cNvSpPr/>
      </dsp:nvSpPr>
      <dsp:spPr>
        <a:xfrm>
          <a:off x="2167" y="41778"/>
          <a:ext cx="2322182" cy="13933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89" tIns="119441" rIns="113789" bIns="11944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Data Gathering</a:t>
          </a:r>
        </a:p>
      </dsp:txBody>
      <dsp:txXfrm>
        <a:off x="2167" y="41778"/>
        <a:ext cx="2322182" cy="1393309"/>
      </dsp:txXfrm>
    </dsp:sp>
    <dsp:sp modelId="{C2C3C2EA-B0C5-434A-81B7-DDAA75E765D6}">
      <dsp:nvSpPr>
        <dsp:cNvPr id="0" name=""/>
        <dsp:cNvSpPr/>
      </dsp:nvSpPr>
      <dsp:spPr>
        <a:xfrm>
          <a:off x="5178834" y="692712"/>
          <a:ext cx="503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501" y="45720"/>
              </a:lnTo>
            </a:path>
          </a:pathLst>
        </a:custGeom>
        <a:noFill/>
        <a:ln w="9525" cap="rnd" cmpd="sng" algn="ctr">
          <a:solidFill>
            <a:schemeClr val="accent5">
              <a:hueOff val="1039540"/>
              <a:satOff val="-669"/>
              <a:lumOff val="45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5417232" y="735762"/>
        <a:ext cx="26705" cy="5341"/>
      </dsp:txXfrm>
    </dsp:sp>
    <dsp:sp modelId="{AFAD5360-5597-774E-8396-362024FFE104}">
      <dsp:nvSpPr>
        <dsp:cNvPr id="0" name=""/>
        <dsp:cNvSpPr/>
      </dsp:nvSpPr>
      <dsp:spPr>
        <a:xfrm>
          <a:off x="2858451" y="41778"/>
          <a:ext cx="2322182" cy="1393309"/>
        </a:xfrm>
        <a:prstGeom prst="rect">
          <a:avLst/>
        </a:prstGeom>
        <a:solidFill>
          <a:schemeClr val="accent5">
            <a:hueOff val="891034"/>
            <a:satOff val="-573"/>
            <a:lumOff val="39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89" tIns="119441" rIns="113789" bIns="11944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Data Uploading</a:t>
          </a:r>
        </a:p>
      </dsp:txBody>
      <dsp:txXfrm>
        <a:off x="2858451" y="41778"/>
        <a:ext cx="2322182" cy="1393309"/>
      </dsp:txXfrm>
    </dsp:sp>
    <dsp:sp modelId="{0CC6022E-0907-494C-848E-5183B9172102}">
      <dsp:nvSpPr>
        <dsp:cNvPr id="0" name=""/>
        <dsp:cNvSpPr/>
      </dsp:nvSpPr>
      <dsp:spPr>
        <a:xfrm>
          <a:off x="8035118" y="692712"/>
          <a:ext cx="503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501" y="45720"/>
              </a:lnTo>
            </a:path>
          </a:pathLst>
        </a:custGeom>
        <a:noFill/>
        <a:ln w="9525" cap="rnd" cmpd="sng" algn="ctr">
          <a:solidFill>
            <a:schemeClr val="accent5">
              <a:hueOff val="2079079"/>
              <a:satOff val="-1338"/>
              <a:lumOff val="915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8273516" y="735762"/>
        <a:ext cx="26705" cy="5341"/>
      </dsp:txXfrm>
    </dsp:sp>
    <dsp:sp modelId="{1ABC43EF-8F3E-564F-8DEF-BDF0A2020B1B}">
      <dsp:nvSpPr>
        <dsp:cNvPr id="0" name=""/>
        <dsp:cNvSpPr/>
      </dsp:nvSpPr>
      <dsp:spPr>
        <a:xfrm>
          <a:off x="5714735" y="41778"/>
          <a:ext cx="2322182" cy="1393309"/>
        </a:xfrm>
        <a:prstGeom prst="rect">
          <a:avLst/>
        </a:prstGeom>
        <a:solidFill>
          <a:schemeClr val="accent5">
            <a:hueOff val="1782068"/>
            <a:satOff val="-1147"/>
            <a:lumOff val="78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89" tIns="119441" rIns="113789" bIns="11944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Data Cleaning</a:t>
          </a:r>
        </a:p>
      </dsp:txBody>
      <dsp:txXfrm>
        <a:off x="5714735" y="41778"/>
        <a:ext cx="2322182" cy="1393309"/>
      </dsp:txXfrm>
    </dsp:sp>
    <dsp:sp modelId="{E1D23C69-B782-934B-810D-3DBF88B34536}">
      <dsp:nvSpPr>
        <dsp:cNvPr id="0" name=""/>
        <dsp:cNvSpPr/>
      </dsp:nvSpPr>
      <dsp:spPr>
        <a:xfrm>
          <a:off x="1163258" y="1433287"/>
          <a:ext cx="8568852" cy="503501"/>
        </a:xfrm>
        <a:custGeom>
          <a:avLst/>
          <a:gdLst/>
          <a:ahLst/>
          <a:cxnLst/>
          <a:rect l="0" t="0" r="0" b="0"/>
          <a:pathLst>
            <a:path>
              <a:moveTo>
                <a:pt x="8568852" y="0"/>
              </a:moveTo>
              <a:lnTo>
                <a:pt x="8568852" y="268850"/>
              </a:lnTo>
              <a:lnTo>
                <a:pt x="0" y="268850"/>
              </a:lnTo>
              <a:lnTo>
                <a:pt x="0" y="503501"/>
              </a:lnTo>
            </a:path>
          </a:pathLst>
        </a:custGeom>
        <a:noFill/>
        <a:ln w="9525" cap="rnd" cmpd="sng" algn="ctr">
          <a:solidFill>
            <a:schemeClr val="accent5">
              <a:hueOff val="3118619"/>
              <a:satOff val="-2006"/>
              <a:lumOff val="1372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5233047" y="1682367"/>
        <a:ext cx="429274" cy="5341"/>
      </dsp:txXfrm>
    </dsp:sp>
    <dsp:sp modelId="{EA72B163-8C5A-BA4F-B60E-AB63997C5CA9}">
      <dsp:nvSpPr>
        <dsp:cNvPr id="0" name=""/>
        <dsp:cNvSpPr/>
      </dsp:nvSpPr>
      <dsp:spPr>
        <a:xfrm>
          <a:off x="8571019" y="41778"/>
          <a:ext cx="2322182" cy="1393309"/>
        </a:xfrm>
        <a:prstGeom prst="rect">
          <a:avLst/>
        </a:prstGeom>
        <a:solidFill>
          <a:schemeClr val="accent5">
            <a:hueOff val="2673102"/>
            <a:satOff val="-1720"/>
            <a:lumOff val="117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89" tIns="119441" rIns="113789" bIns="11944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Exploratory Data Analysis</a:t>
          </a:r>
        </a:p>
      </dsp:txBody>
      <dsp:txXfrm>
        <a:off x="8571019" y="41778"/>
        <a:ext cx="2322182" cy="1393309"/>
      </dsp:txXfrm>
    </dsp:sp>
    <dsp:sp modelId="{D947C350-33F1-BD41-90BF-4DE744917E76}">
      <dsp:nvSpPr>
        <dsp:cNvPr id="0" name=""/>
        <dsp:cNvSpPr/>
      </dsp:nvSpPr>
      <dsp:spPr>
        <a:xfrm>
          <a:off x="2322550" y="2620124"/>
          <a:ext cx="503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501" y="45720"/>
              </a:lnTo>
            </a:path>
          </a:pathLst>
        </a:custGeom>
        <a:noFill/>
        <a:ln w="9525" cap="rnd" cmpd="sng" algn="ctr">
          <a:solidFill>
            <a:schemeClr val="accent5">
              <a:hueOff val="4158159"/>
              <a:satOff val="-2675"/>
              <a:lumOff val="1829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2560948" y="2663173"/>
        <a:ext cx="26705" cy="5341"/>
      </dsp:txXfrm>
    </dsp:sp>
    <dsp:sp modelId="{76DEB9DF-E2E1-BD41-8E74-DB9A915ADF19}">
      <dsp:nvSpPr>
        <dsp:cNvPr id="0" name=""/>
        <dsp:cNvSpPr/>
      </dsp:nvSpPr>
      <dsp:spPr>
        <a:xfrm>
          <a:off x="2167" y="1969189"/>
          <a:ext cx="2322182" cy="1393309"/>
        </a:xfrm>
        <a:prstGeom prst="rect">
          <a:avLst/>
        </a:prstGeom>
        <a:solidFill>
          <a:schemeClr val="accent5">
            <a:hueOff val="3564136"/>
            <a:satOff val="-2293"/>
            <a:lumOff val="1568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89" tIns="119441" rIns="113789" bIns="11944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Text Processing</a:t>
          </a:r>
        </a:p>
      </dsp:txBody>
      <dsp:txXfrm>
        <a:off x="2167" y="1969189"/>
        <a:ext cx="2322182" cy="1393309"/>
      </dsp:txXfrm>
    </dsp:sp>
    <dsp:sp modelId="{0A43C566-2CF2-284A-BA4E-AAA97D70BE69}">
      <dsp:nvSpPr>
        <dsp:cNvPr id="0" name=""/>
        <dsp:cNvSpPr/>
      </dsp:nvSpPr>
      <dsp:spPr>
        <a:xfrm>
          <a:off x="5178834" y="2620124"/>
          <a:ext cx="503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501" y="45720"/>
              </a:lnTo>
            </a:path>
          </a:pathLst>
        </a:custGeom>
        <a:noFill/>
        <a:ln w="9525" cap="rnd" cmpd="sng" algn="ctr">
          <a:solidFill>
            <a:schemeClr val="accent5">
              <a:hueOff val="5197698"/>
              <a:satOff val="-3344"/>
              <a:lumOff val="2287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5417232" y="2663173"/>
        <a:ext cx="26705" cy="5341"/>
      </dsp:txXfrm>
    </dsp:sp>
    <dsp:sp modelId="{B12B8525-0713-974C-989D-379DD02EBF74}">
      <dsp:nvSpPr>
        <dsp:cNvPr id="0" name=""/>
        <dsp:cNvSpPr/>
      </dsp:nvSpPr>
      <dsp:spPr>
        <a:xfrm>
          <a:off x="2858451" y="1969189"/>
          <a:ext cx="2322182" cy="1393309"/>
        </a:xfrm>
        <a:prstGeom prst="rect">
          <a:avLst/>
        </a:prstGeom>
        <a:solidFill>
          <a:schemeClr val="accent5">
            <a:hueOff val="4455170"/>
            <a:satOff val="-2866"/>
            <a:lumOff val="196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89" tIns="119441" rIns="113789" bIns="11944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Topic Modeling</a:t>
          </a:r>
        </a:p>
      </dsp:txBody>
      <dsp:txXfrm>
        <a:off x="2858451" y="1969189"/>
        <a:ext cx="2322182" cy="1393309"/>
      </dsp:txXfrm>
    </dsp:sp>
    <dsp:sp modelId="{EB22D629-3ED0-5D40-9717-00C7122A6A55}">
      <dsp:nvSpPr>
        <dsp:cNvPr id="0" name=""/>
        <dsp:cNvSpPr/>
      </dsp:nvSpPr>
      <dsp:spPr>
        <a:xfrm>
          <a:off x="8035118" y="2620124"/>
          <a:ext cx="5035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03501" y="45720"/>
              </a:lnTo>
            </a:path>
          </a:pathLst>
        </a:custGeom>
        <a:noFill/>
        <a:ln w="9525" cap="rnd" cmpd="sng" algn="ctr">
          <a:solidFill>
            <a:schemeClr val="accent5">
              <a:hueOff val="6237238"/>
              <a:satOff val="-4013"/>
              <a:lumOff val="2744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8273516" y="2663173"/>
        <a:ext cx="26705" cy="5341"/>
      </dsp:txXfrm>
    </dsp:sp>
    <dsp:sp modelId="{AF659455-10B1-0947-9480-9C5EAAAA1E34}">
      <dsp:nvSpPr>
        <dsp:cNvPr id="0" name=""/>
        <dsp:cNvSpPr/>
      </dsp:nvSpPr>
      <dsp:spPr>
        <a:xfrm>
          <a:off x="5714735" y="1969189"/>
          <a:ext cx="2322182" cy="1393309"/>
        </a:xfrm>
        <a:prstGeom prst="rect">
          <a:avLst/>
        </a:prstGeom>
        <a:solidFill>
          <a:schemeClr val="accent5">
            <a:hueOff val="5346204"/>
            <a:satOff val="-3440"/>
            <a:lumOff val="235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89" tIns="119441" rIns="113789" bIns="11944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Supervised Modeling</a:t>
          </a:r>
        </a:p>
      </dsp:txBody>
      <dsp:txXfrm>
        <a:off x="5714735" y="1969189"/>
        <a:ext cx="2322182" cy="1393309"/>
      </dsp:txXfrm>
    </dsp:sp>
    <dsp:sp modelId="{0DD2DFDD-7E68-404C-B03E-6E84620988B9}">
      <dsp:nvSpPr>
        <dsp:cNvPr id="0" name=""/>
        <dsp:cNvSpPr/>
      </dsp:nvSpPr>
      <dsp:spPr>
        <a:xfrm>
          <a:off x="8571019" y="1969189"/>
          <a:ext cx="2322182" cy="1393309"/>
        </a:xfrm>
        <a:prstGeom prst="rect">
          <a:avLst/>
        </a:prstGeom>
        <a:solidFill>
          <a:schemeClr val="accent5">
            <a:hueOff val="6237238"/>
            <a:satOff val="-4013"/>
            <a:lumOff val="2744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89" tIns="119441" rIns="113789" bIns="119441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Web App</a:t>
          </a:r>
        </a:p>
      </dsp:txBody>
      <dsp:txXfrm>
        <a:off x="8571019" y="1969189"/>
        <a:ext cx="2322182" cy="139330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ABA691-6D51-8A41-952C-538662919D96}">
      <dsp:nvSpPr>
        <dsp:cNvPr id="0" name=""/>
        <dsp:cNvSpPr/>
      </dsp:nvSpPr>
      <dsp:spPr>
        <a:xfrm>
          <a:off x="0" y="2232"/>
          <a:ext cx="691703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0FC4A83-23A4-EC49-BBDE-DDF4D3163921}">
      <dsp:nvSpPr>
        <dsp:cNvPr id="0" name=""/>
        <dsp:cNvSpPr/>
      </dsp:nvSpPr>
      <dsp:spPr>
        <a:xfrm>
          <a:off x="0" y="2232"/>
          <a:ext cx="6917036" cy="1522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Room: </a:t>
          </a:r>
          <a:r>
            <a:rPr lang="en-US" sz="2400" kern="1200" dirty="0"/>
            <a:t>home,room,kitchen,bedroom,live,apartment,large,enjoy,modern,city"</a:t>
          </a:r>
        </a:p>
      </dsp:txBody>
      <dsp:txXfrm>
        <a:off x="0" y="2232"/>
        <a:ext cx="6917036" cy="1522511"/>
      </dsp:txXfrm>
    </dsp:sp>
    <dsp:sp modelId="{6FCF2BC7-DF25-794D-AA08-B1C71EE7BEEB}">
      <dsp:nvSpPr>
        <dsp:cNvPr id="0" name=""/>
        <dsp:cNvSpPr/>
      </dsp:nvSpPr>
      <dsp:spPr>
        <a:xfrm>
          <a:off x="0" y="1524744"/>
          <a:ext cx="6917036" cy="0"/>
        </a:xfrm>
        <a:prstGeom prst="line">
          <a:avLst/>
        </a:prstGeom>
        <a:solidFill>
          <a:schemeClr val="accent2">
            <a:hueOff val="677407"/>
            <a:satOff val="-3316"/>
            <a:lumOff val="1862"/>
            <a:alphaOff val="0"/>
          </a:schemeClr>
        </a:solidFill>
        <a:ln w="19050" cap="rnd" cmpd="sng" algn="ctr">
          <a:solidFill>
            <a:schemeClr val="accent2">
              <a:hueOff val="677407"/>
              <a:satOff val="-3316"/>
              <a:lumOff val="186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AF52A2F-3D8B-A440-AB9A-7842DBCA7080}">
      <dsp:nvSpPr>
        <dsp:cNvPr id="0" name=""/>
        <dsp:cNvSpPr/>
      </dsp:nvSpPr>
      <dsp:spPr>
        <a:xfrm>
          <a:off x="0" y="1524744"/>
          <a:ext cx="6917036" cy="1522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•</a:t>
          </a:r>
          <a:r>
            <a:rPr lang="en-US" sz="2400" b="1" kern="1200" dirty="0"/>
            <a:t>Neighbor</a:t>
          </a:r>
          <a:r>
            <a:rPr lang="en-US" sz="2400" kern="1200" dirty="0"/>
            <a:t>: park,walk,street,gate,golden,neighborhood,downtown,distance,close,block</a:t>
          </a:r>
        </a:p>
      </dsp:txBody>
      <dsp:txXfrm>
        <a:off x="0" y="1524744"/>
        <a:ext cx="6917036" cy="1522511"/>
      </dsp:txXfrm>
    </dsp:sp>
    <dsp:sp modelId="{47B322DD-6877-434B-B745-398A512D2F51}">
      <dsp:nvSpPr>
        <dsp:cNvPr id="0" name=""/>
        <dsp:cNvSpPr/>
      </dsp:nvSpPr>
      <dsp:spPr>
        <a:xfrm>
          <a:off x="0" y="3047255"/>
          <a:ext cx="6917036" cy="0"/>
        </a:xfrm>
        <a:prstGeom prst="line">
          <a:avLst/>
        </a:prstGeom>
        <a:solidFill>
          <a:schemeClr val="accent2">
            <a:hueOff val="1354814"/>
            <a:satOff val="-6632"/>
            <a:lumOff val="3725"/>
            <a:alphaOff val="0"/>
          </a:schemeClr>
        </a:solidFill>
        <a:ln w="19050" cap="rnd" cmpd="sng" algn="ctr">
          <a:solidFill>
            <a:schemeClr val="accent2">
              <a:hueOff val="1354814"/>
              <a:satOff val="-6632"/>
              <a:lumOff val="372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228C708-768D-A54B-9ACE-7CA8656C00CB}">
      <dsp:nvSpPr>
        <dsp:cNvPr id="0" name=""/>
        <dsp:cNvSpPr/>
      </dsp:nvSpPr>
      <dsp:spPr>
        <a:xfrm>
          <a:off x="0" y="3047255"/>
          <a:ext cx="6917036" cy="1522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House: </a:t>
          </a:r>
          <a:r>
            <a:rPr lang="en-US" sz="2400" kern="1200" dirty="0"/>
            <a:t>room,private,bed,bathroom,bedroom,queen,entrance,access,space,kitchen</a:t>
          </a:r>
        </a:p>
      </dsp:txBody>
      <dsp:txXfrm>
        <a:off x="0" y="3047255"/>
        <a:ext cx="6917036" cy="15225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/>
              <a:t>3/4/19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/>
              <a:t>3/4/19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3/4/19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/>
              <a:t>3/4/19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D67CA421-FA2B-47ED-A101-F8BBEBB29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CC8BC5-7C64-5B4C-BC71-C0C797CFC5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89492" y="1035110"/>
            <a:ext cx="3624556" cy="306650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dirty="0">
                <a:solidFill>
                  <a:srgbClr val="EBEBEB"/>
                </a:solidFill>
              </a:rPr>
              <a:t>AIRBNB HOST ASSISTANT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66053A-959E-814A-BF74-94C7B439B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00279" y="4101617"/>
            <a:ext cx="3344020" cy="1621970"/>
          </a:xfrm>
        </p:spPr>
        <p:txBody>
          <a:bodyPr>
            <a:normAutofit/>
          </a:bodyPr>
          <a:lstStyle/>
          <a:p>
            <a:r>
              <a:rPr lang="en-US" sz="1800" dirty="0"/>
              <a:t>Neha Gupta</a:t>
            </a: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2425D82-CD5E-45A4-9542-70951E59F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6914" y="639905"/>
            <a:ext cx="6915664" cy="55781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21DB897-A621-4D5F-AC81-91199AC43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5D0D1-7589-9546-AF05-C2EC13906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392" y="1674433"/>
            <a:ext cx="6275584" cy="351432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417563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6DA34-6C61-7E45-BE29-52871D57E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>
            <a:normAutofit/>
          </a:bodyPr>
          <a:lstStyle/>
          <a:p>
            <a:r>
              <a:rPr lang="en-US"/>
              <a:t>Supervised Models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40C25CF-E810-F14E-92A3-603B831021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1187682"/>
              </p:ext>
            </p:extLst>
          </p:nvPr>
        </p:nvGraphicFramePr>
        <p:xfrm>
          <a:off x="1094615" y="2135764"/>
          <a:ext cx="8956219" cy="312953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362878">
                  <a:extLst>
                    <a:ext uri="{9D8B030D-6E8A-4147-A177-3AD203B41FA5}">
                      <a16:colId xmlns:a16="http://schemas.microsoft.com/office/drawing/2014/main" val="2338053004"/>
                    </a:ext>
                  </a:extLst>
                </a:gridCol>
                <a:gridCol w="2186280">
                  <a:extLst>
                    <a:ext uri="{9D8B030D-6E8A-4147-A177-3AD203B41FA5}">
                      <a16:colId xmlns:a16="http://schemas.microsoft.com/office/drawing/2014/main" val="2604833063"/>
                    </a:ext>
                  </a:extLst>
                </a:gridCol>
                <a:gridCol w="3407061">
                  <a:extLst>
                    <a:ext uri="{9D8B030D-6E8A-4147-A177-3AD203B41FA5}">
                      <a16:colId xmlns:a16="http://schemas.microsoft.com/office/drawing/2014/main" val="639108272"/>
                    </a:ext>
                  </a:extLst>
                </a:gridCol>
              </a:tblGrid>
              <a:tr h="633794">
                <a:tc>
                  <a:txBody>
                    <a:bodyPr/>
                    <a:lstStyle/>
                    <a:p>
                      <a:r>
                        <a:rPr lang="en-US" sz="3300" dirty="0"/>
                        <a:t>Model</a:t>
                      </a:r>
                    </a:p>
                  </a:txBody>
                  <a:tcPr marL="94298" marR="94298" marT="47149" marB="47149"/>
                </a:tc>
                <a:tc>
                  <a:txBody>
                    <a:bodyPr/>
                    <a:lstStyle/>
                    <a:p>
                      <a:r>
                        <a:rPr lang="en-US" sz="3300" dirty="0"/>
                        <a:t>R2 Score</a:t>
                      </a:r>
                    </a:p>
                  </a:txBody>
                  <a:tcPr marL="94298" marR="94298" marT="47149" marB="47149"/>
                </a:tc>
                <a:tc>
                  <a:txBody>
                    <a:bodyPr/>
                    <a:lstStyle/>
                    <a:p>
                      <a:r>
                        <a:rPr lang="en-US" sz="3300" dirty="0"/>
                        <a:t>RMSE Score</a:t>
                      </a:r>
                    </a:p>
                  </a:txBody>
                  <a:tcPr marL="94298" marR="94298" marT="47149" marB="47149"/>
                </a:tc>
                <a:extLst>
                  <a:ext uri="{0D108BD9-81ED-4DB2-BD59-A6C34878D82A}">
                    <a16:rowId xmlns:a16="http://schemas.microsoft.com/office/drawing/2014/main" val="3175828299"/>
                  </a:ext>
                </a:extLst>
              </a:tr>
              <a:tr h="1136714">
                <a:tc>
                  <a:txBody>
                    <a:bodyPr/>
                    <a:lstStyle/>
                    <a:p>
                      <a:r>
                        <a:rPr lang="en-US" sz="3300" dirty="0"/>
                        <a:t>Linear Regression</a:t>
                      </a:r>
                    </a:p>
                  </a:txBody>
                  <a:tcPr marL="94298" marR="94298" marT="47149" marB="47149"/>
                </a:tc>
                <a:tc>
                  <a:txBody>
                    <a:bodyPr/>
                    <a:lstStyle/>
                    <a:p>
                      <a:r>
                        <a:rPr lang="en-US" sz="3300" dirty="0"/>
                        <a:t>0.33</a:t>
                      </a:r>
                    </a:p>
                  </a:txBody>
                  <a:tcPr marL="94298" marR="94298" marT="47149" marB="47149"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53167.27030</a:t>
                      </a:r>
                      <a:endParaRPr lang="en-US" sz="3300" dirty="0"/>
                    </a:p>
                  </a:txBody>
                  <a:tcPr marL="94298" marR="94298" marT="47149" marB="47149"/>
                </a:tc>
                <a:extLst>
                  <a:ext uri="{0D108BD9-81ED-4DB2-BD59-A6C34878D82A}">
                    <a16:rowId xmlns:a16="http://schemas.microsoft.com/office/drawing/2014/main" val="2587889506"/>
                  </a:ext>
                </a:extLst>
              </a:tr>
              <a:tr h="679514">
                <a:tc>
                  <a:txBody>
                    <a:bodyPr/>
                    <a:lstStyle/>
                    <a:p>
                      <a:r>
                        <a:rPr lang="en-US" sz="3300" dirty="0"/>
                        <a:t>Decision Tree</a:t>
                      </a:r>
                    </a:p>
                  </a:txBody>
                  <a:tcPr marL="94298" marR="94298" marT="47149" marB="47149"/>
                </a:tc>
                <a:tc>
                  <a:txBody>
                    <a:bodyPr/>
                    <a:lstStyle/>
                    <a:p>
                      <a:r>
                        <a:rPr lang="en-US" sz="3300" dirty="0"/>
                        <a:t>0.18</a:t>
                      </a:r>
                    </a:p>
                  </a:txBody>
                  <a:tcPr marL="94298" marR="94298" marT="47149" marB="47149"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58631.09619</a:t>
                      </a:r>
                      <a:endParaRPr lang="en-US" sz="3300" dirty="0"/>
                    </a:p>
                  </a:txBody>
                  <a:tcPr marL="94298" marR="94298" marT="47149" marB="47149"/>
                </a:tc>
                <a:extLst>
                  <a:ext uri="{0D108BD9-81ED-4DB2-BD59-A6C34878D82A}">
                    <a16:rowId xmlns:a16="http://schemas.microsoft.com/office/drawing/2014/main" val="3058094680"/>
                  </a:ext>
                </a:extLst>
              </a:tr>
              <a:tr h="679514">
                <a:tc>
                  <a:txBody>
                    <a:bodyPr/>
                    <a:lstStyle/>
                    <a:p>
                      <a:r>
                        <a:rPr lang="en-US" sz="3300" dirty="0"/>
                        <a:t>Random Forest</a:t>
                      </a:r>
                    </a:p>
                  </a:txBody>
                  <a:tcPr marL="94298" marR="94298" marT="47149" marB="47149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300" dirty="0"/>
                        <a:t>0.47</a:t>
                      </a:r>
                    </a:p>
                  </a:txBody>
                  <a:tcPr marL="94298" marR="94298" marT="47149" marB="47149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47070.98550</a:t>
                      </a:r>
                      <a:endParaRPr lang="en-US" sz="3300" dirty="0"/>
                    </a:p>
                  </a:txBody>
                  <a:tcPr marL="94298" marR="94298" marT="47149" marB="47149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0489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9612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pp.mov">
            <a:hlinkClick r:id="" action="ppaction://media"/>
            <a:extLst>
              <a:ext uri="{FF2B5EF4-FFF2-40B4-BE49-F238E27FC236}">
                <a16:creationId xmlns:a16="http://schemas.microsoft.com/office/drawing/2014/main" id="{8DBC7AB3-9ADA-7148-8C76-B3D12E75B0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4736" y="749808"/>
            <a:ext cx="10491216" cy="568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003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9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F1CE6-3AE2-E447-8CD3-0E8C27C9B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sz="5400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B2A2D-5B68-CF40-B0CA-021DB32BD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4195481"/>
          </a:xfrm>
        </p:spPr>
        <p:txBody>
          <a:bodyPr>
            <a:normAutofit/>
          </a:bodyPr>
          <a:lstStyle/>
          <a:p>
            <a:r>
              <a:rPr lang="en-US" sz="4000" dirty="0"/>
              <a:t>Improve the app for better recommendation</a:t>
            </a:r>
          </a:p>
          <a:p>
            <a:r>
              <a:rPr lang="en-US" sz="4000" dirty="0"/>
              <a:t>Include seasonality</a:t>
            </a:r>
          </a:p>
        </p:txBody>
      </p:sp>
    </p:spTree>
    <p:extLst>
      <p:ext uri="{BB962C8B-B14F-4D97-AF65-F5344CB8AC3E}">
        <p14:creationId xmlns:p14="http://schemas.microsoft.com/office/powerpoint/2010/main" val="623858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3F1D2-5357-7F4C-A473-EFE041C84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3444" y="2467785"/>
            <a:ext cx="9404723" cy="1400530"/>
          </a:xfrm>
        </p:spPr>
        <p:txBody>
          <a:bodyPr/>
          <a:lstStyle/>
          <a:p>
            <a:pPr algn="ctr"/>
            <a:r>
              <a:rPr lang="en-US" sz="6000" dirty="0"/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25116619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747F1B4-B831-4277-8AB0-32767F7EB7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D80CFA21-AB7C-4BEB-9BFF-05764FBBF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3A5201-E581-E34D-B1C7-0C46DF6B2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EBEBEB"/>
                </a:solidFill>
              </a:rPr>
              <a:t>INTRODUCTION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2F7E335-851A-4CAE-B09F-E657819D46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10B541F0-7F6E-402E-84D8-CF96EACA5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AB6026D-E1D5-4854-B40C-478838CC7D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6983476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452696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E6F9A3-300E-47F5-B41C-C8C5E758D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86B1A7-95DE-0246-9904-D0D7C1992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29" y="571500"/>
            <a:ext cx="3927914" cy="2100407"/>
          </a:xfrm>
        </p:spPr>
        <p:txBody>
          <a:bodyPr anchor="ctr">
            <a:noAutofit/>
          </a:bodyPr>
          <a:lstStyle/>
          <a:p>
            <a:r>
              <a:rPr lang="en-US" sz="5400" dirty="0">
                <a:solidFill>
                  <a:srgbClr val="F2F2F2"/>
                </a:solidFill>
              </a:rPr>
              <a:t>PROBLEM STATEMENT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B4701B-39FE-43B8-86AA-D6B8789C2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4" name="Rounded Rectangle 9">
            <a:extLst>
              <a:ext uri="{FF2B5EF4-FFF2-40B4-BE49-F238E27FC236}">
                <a16:creationId xmlns:a16="http://schemas.microsoft.com/office/drawing/2014/main" id="{E9A7EF13-49FA-4355-971A-34B065F35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484632"/>
            <a:ext cx="6584098" cy="5739187"/>
          </a:xfrm>
          <a:prstGeom prst="roundRect">
            <a:avLst>
              <a:gd name="adj" fmla="val 0"/>
            </a:avLst>
          </a:prstGeom>
          <a:ln w="12700" cap="sq">
            <a:solidFill>
              <a:schemeClr val="bg1">
                <a:lumMod val="75000"/>
              </a:schemeClr>
            </a:solidFill>
            <a:miter lim="800000"/>
          </a:ln>
          <a:effectLst>
            <a:outerShdw blurRad="63500" dist="25400" dir="5400000" algn="tl" rotWithShape="0">
              <a:srgbClr val="000000">
                <a:alpha val="3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2CF3C3E-0F7B-4F0C-8EBD-BDD38E9C6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E9CC528-A4F8-4046-A030-2CA24B2E80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9221441"/>
              </p:ext>
            </p:extLst>
          </p:nvPr>
        </p:nvGraphicFramePr>
        <p:xfrm>
          <a:off x="5608638" y="965200"/>
          <a:ext cx="5614987" cy="47736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505650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7AEA421-5F29-4BA7-9360-2501B5987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 7">
            <a:extLst>
              <a:ext uri="{FF2B5EF4-FFF2-40B4-BE49-F238E27FC236}">
                <a16:creationId xmlns:a16="http://schemas.microsoft.com/office/drawing/2014/main" id="{9348F0CB-4904-4DEF-BDD4-ADEC2DCC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C4AFF1-7011-3A42-A9E6-721356DB1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EBEBEB"/>
                </a:solidFill>
              </a:rPr>
              <a:t>METHODOLOGY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583E1B8-79B3-49BB-8704-58E4AB1AF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BB34D5F-2B87-438E-8236-69C6068D4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98327BE-6235-4655-956F-2668288790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8533719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454005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20D8E-5B26-9046-B3C0-589E23142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975" y="269838"/>
            <a:ext cx="9404723" cy="1400530"/>
          </a:xfrm>
        </p:spPr>
        <p:txBody>
          <a:bodyPr/>
          <a:lstStyle/>
          <a:p>
            <a:r>
              <a:rPr lang="en-US" sz="5400" dirty="0"/>
              <a:t>EDA</a:t>
            </a:r>
          </a:p>
        </p:txBody>
      </p:sp>
      <p:pic>
        <p:nvPicPr>
          <p:cNvPr id="29" name="Content Placeholder 28">
            <a:extLst>
              <a:ext uri="{FF2B5EF4-FFF2-40B4-BE49-F238E27FC236}">
                <a16:creationId xmlns:a16="http://schemas.microsoft.com/office/drawing/2014/main" id="{45731F9B-961A-7046-B91B-B9F9D32627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7908" y="970103"/>
            <a:ext cx="8030670" cy="5212080"/>
          </a:xfrm>
        </p:spPr>
      </p:pic>
    </p:spTree>
    <p:extLst>
      <p:ext uri="{BB962C8B-B14F-4D97-AF65-F5344CB8AC3E}">
        <p14:creationId xmlns:p14="http://schemas.microsoft.com/office/powerpoint/2010/main" val="3111907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F886D6A5-24C1-BF47-A402-465D848F3C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4480" y="640080"/>
            <a:ext cx="8595360" cy="5516880"/>
          </a:xfrm>
        </p:spPr>
      </p:pic>
    </p:spTree>
    <p:extLst>
      <p:ext uri="{BB962C8B-B14F-4D97-AF65-F5344CB8AC3E}">
        <p14:creationId xmlns:p14="http://schemas.microsoft.com/office/powerpoint/2010/main" val="3172790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30224EA-97DA-7C46-8461-99F724E3C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512" y="630936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212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6" name="Oval 35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22EBF-B250-5244-8712-EA780D00E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812" y="846040"/>
            <a:ext cx="3339281" cy="22400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WORD CLOUD</a:t>
            </a:r>
          </a:p>
        </p:txBody>
      </p:sp>
      <p:pic>
        <p:nvPicPr>
          <p:cNvPr id="26" name="Content Placeholder 4">
            <a:extLst>
              <a:ext uri="{FF2B5EF4-FFF2-40B4-BE49-F238E27FC236}">
                <a16:creationId xmlns:a16="http://schemas.microsoft.com/office/drawing/2014/main" id="{B29BFEC7-D6FB-5B49-A36F-D23A55E9D69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5051" r="-2" b="4201"/>
          <a:stretch/>
        </p:blipFill>
        <p:spPr>
          <a:xfrm>
            <a:off x="4634682" y="10"/>
            <a:ext cx="7557319" cy="685799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BFEFF673-A9DE-416D-A04E-1D5090454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0111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4E78424C-6FD0-41F8-9CAA-5DC19C423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891337-3F00-4C42-B048-955AF8DF1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552" y="-2"/>
            <a:ext cx="4033294" cy="4572000"/>
          </a:xfrm>
        </p:spPr>
        <p:txBody>
          <a:bodyPr anchor="ctr">
            <a:normAutofit/>
          </a:bodyPr>
          <a:lstStyle/>
          <a:p>
            <a:r>
              <a:rPr lang="en-US" sz="5400" dirty="0">
                <a:solidFill>
                  <a:srgbClr val="F2F2F2"/>
                </a:solidFill>
              </a:rPr>
              <a:t>TOPIC MODELING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D136760-57DC-4301-8BEA-B71AD2D139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 11">
            <a:extLst>
              <a:ext uri="{FF2B5EF4-FFF2-40B4-BE49-F238E27FC236}">
                <a16:creationId xmlns:a16="http://schemas.microsoft.com/office/drawing/2014/main" id="{BDC58DEA-1307-4F44-AD47-E613D8B76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99B912D-1E4B-42AF-A2BE-CFEFEC916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AFD301F1-A45E-48D2-81B5-8E5E4C5B1F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3063118"/>
              </p:ext>
            </p:extLst>
          </p:nvPr>
        </p:nvGraphicFramePr>
        <p:xfrm>
          <a:off x="4720782" y="1888787"/>
          <a:ext cx="6917036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9A9FD3C-0A10-3848-98EE-844061678131}"/>
              </a:ext>
            </a:extLst>
          </p:cNvPr>
          <p:cNvSpPr txBox="1"/>
          <p:nvPr/>
        </p:nvSpPr>
        <p:spPr>
          <a:xfrm>
            <a:off x="4903265" y="571500"/>
            <a:ext cx="51388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LDA with Gensim:</a:t>
            </a:r>
          </a:p>
        </p:txBody>
      </p:sp>
    </p:spTree>
    <p:extLst>
      <p:ext uri="{BB962C8B-B14F-4D97-AF65-F5344CB8AC3E}">
        <p14:creationId xmlns:p14="http://schemas.microsoft.com/office/powerpoint/2010/main" val="3028237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4169</TotalTime>
  <Words>150</Words>
  <Application>Microsoft Macintosh PowerPoint</Application>
  <PresentationFormat>Widescreen</PresentationFormat>
  <Paragraphs>42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AIRBNB HOST ASSISTANT</vt:lpstr>
      <vt:lpstr>INTRODUCTION</vt:lpstr>
      <vt:lpstr>PROBLEM STATEMENT</vt:lpstr>
      <vt:lpstr>METHODOLOGY</vt:lpstr>
      <vt:lpstr>EDA</vt:lpstr>
      <vt:lpstr>PowerPoint Presentation</vt:lpstr>
      <vt:lpstr>PowerPoint Presentation</vt:lpstr>
      <vt:lpstr>WORD CLOUD</vt:lpstr>
      <vt:lpstr>TOPIC MODELING</vt:lpstr>
      <vt:lpstr>Supervised Models</vt:lpstr>
      <vt:lpstr>PowerPoint Presentation</vt:lpstr>
      <vt:lpstr>Future Work</vt:lpstr>
      <vt:lpstr>Thank You!!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AIRBNB HOST ASSISTANT</dc:title>
  <dc:creator>Gupta, Neha</dc:creator>
  <cp:lastModifiedBy>Gupta, Neha</cp:lastModifiedBy>
  <cp:revision>47</cp:revision>
  <dcterms:created xsi:type="dcterms:W3CDTF">2019-02-28T18:43:08Z</dcterms:created>
  <dcterms:modified xsi:type="dcterms:W3CDTF">2019-03-04T08:39:08Z</dcterms:modified>
</cp:coreProperties>
</file>

<file path=docProps/thumbnail.jpeg>
</file>